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2" r:id="rId1"/>
    <p:sldMasterId id="2147483695" r:id="rId2"/>
    <p:sldMasterId id="2147483704" r:id="rId3"/>
  </p:sldMasterIdLst>
  <p:notesMasterIdLst>
    <p:notesMasterId r:id="rId10"/>
  </p:notesMasterIdLst>
  <p:sldIdLst>
    <p:sldId id="388" r:id="rId4"/>
    <p:sldId id="360" r:id="rId5"/>
    <p:sldId id="361" r:id="rId6"/>
    <p:sldId id="362" r:id="rId7"/>
    <p:sldId id="363" r:id="rId8"/>
    <p:sldId id="364"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0C20"/>
    <a:srgbClr val="70258F"/>
    <a:srgbClr val="00A77C"/>
    <a:srgbClr val="283D93"/>
    <a:srgbClr val="253D92"/>
    <a:srgbClr val="0092C8"/>
    <a:srgbClr val="EE842F"/>
    <a:srgbClr val="1E2456"/>
    <a:srgbClr val="20409B"/>
    <a:srgbClr val="F159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164" autoAdjust="0"/>
    <p:restoredTop sz="86438" autoAdjust="0"/>
  </p:normalViewPr>
  <p:slideViewPr>
    <p:cSldViewPr snapToGrid="0">
      <p:cViewPr varScale="1">
        <p:scale>
          <a:sx n="62" d="100"/>
          <a:sy n="62" d="100"/>
        </p:scale>
        <p:origin x="1152" y="54"/>
      </p:cViewPr>
      <p:guideLst/>
    </p:cSldViewPr>
  </p:slideViewPr>
  <p:outlineViewPr>
    <p:cViewPr>
      <p:scale>
        <a:sx n="33" d="100"/>
        <a:sy n="33" d="100"/>
      </p:scale>
      <p:origin x="0" y="-1434"/>
    </p:cViewPr>
  </p:outlineViewPr>
  <p:notesTextViewPr>
    <p:cViewPr>
      <p:scale>
        <a:sx n="100" d="100"/>
        <a:sy n="100" d="100"/>
      </p:scale>
      <p:origin x="0" y="0"/>
    </p:cViewPr>
  </p:notesTextViewPr>
  <p:notesViewPr>
    <p:cSldViewPr snapToGrid="0">
      <p:cViewPr varScale="1">
        <p:scale>
          <a:sx n="66" d="100"/>
          <a:sy n="66" d="100"/>
        </p:scale>
        <p:origin x="3252"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presProps" Target="presProps.xml"/><Relationship Id="rId5" Type="http://schemas.openxmlformats.org/officeDocument/2006/relationships/slide" Target="slides/slide2.xml"/><Relationship Id="rId10"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88FA80-8C98-4D60-961F-B6A94074E5A4}" type="datetimeFigureOut">
              <a:rPr lang="en-US" smtClean="0"/>
              <a:t>12/11/2018</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EA9B57-C12D-4B93-B86D-A880AD02366B}" type="slidenum">
              <a:rPr lang="en-US" smtClean="0"/>
              <a:t>‹#›</a:t>
            </a:fld>
            <a:endParaRPr lang="en-US" dirty="0"/>
          </a:p>
        </p:txBody>
      </p:sp>
    </p:spTree>
    <p:extLst>
      <p:ext uri="{BB962C8B-B14F-4D97-AF65-F5344CB8AC3E}">
        <p14:creationId xmlns:p14="http://schemas.microsoft.com/office/powerpoint/2010/main" val="35957518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EA9B57-C12D-4B93-B86D-A880AD02366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7446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000000"/>
                </a:solidFill>
              </a:rPr>
              <a:t>The business proposal consists of the following elements. </a:t>
            </a:r>
          </a:p>
          <a:p>
            <a:r>
              <a:rPr lang="en-US" sz="1200" b="1" i="0" u="none" strike="noStrike" baseline="0" dirty="0">
                <a:solidFill>
                  <a:srgbClr val="000000"/>
                </a:solidFill>
              </a:rPr>
              <a:t>Business Description. </a:t>
            </a:r>
            <a:r>
              <a:rPr lang="en-US" sz="1200" b="0" i="0" u="none" strike="noStrike" baseline="0" dirty="0">
                <a:solidFill>
                  <a:srgbClr val="000000"/>
                </a:solidFill>
              </a:rPr>
              <a:t>This consists of an overview of the existing good/service or the good/service/ business you will be starting (manufacturer, merchandiser, or service provider). This includes developing a mission (reason for existence; overall purpose of the firm) and a rationale for why you believe this business will be a success. What is your vision for this proposed product/business? </a:t>
            </a:r>
          </a:p>
          <a:p>
            <a:r>
              <a:rPr lang="en-US" sz="1200" b="1" i="0" u="none" strike="noStrike" baseline="0" dirty="0">
                <a:solidFill>
                  <a:srgbClr val="000000"/>
                </a:solidFill>
              </a:rPr>
              <a:t>Brief Marketing Plan. </a:t>
            </a:r>
            <a:r>
              <a:rPr lang="en-US" sz="1200" b="0" i="0" u="none" strike="noStrike" baseline="0" dirty="0">
                <a:solidFill>
                  <a:srgbClr val="000000"/>
                </a:solidFill>
              </a:rPr>
              <a:t>(The marketing plan will be further developed as the plan evolves.) A description of your business/product is required. Identify the target market and develop a strategy for appealing to it. Justify your proposed location for this business. Describe how you will promote the new business and provide a rationale for your pricing strategy. Select a name for this business. The name should be catchy yet relate to the competencies of the business. </a:t>
            </a:r>
          </a:p>
          <a:p>
            <a:r>
              <a:rPr lang="en-US" sz="1200" b="1" i="0" u="none" strike="noStrike" baseline="0" dirty="0">
                <a:solidFill>
                  <a:srgbClr val="000000"/>
                </a:solidFill>
              </a:rPr>
              <a:t>Competitive Analysis. </a:t>
            </a:r>
            <a:r>
              <a:rPr lang="en-US" sz="1200" b="0" i="0" u="none" strike="noStrike" baseline="0" dirty="0">
                <a:solidFill>
                  <a:srgbClr val="000000"/>
                </a:solidFill>
              </a:rPr>
              <a:t>Identify the competition as broadly as possible. Indicate why this business will be successful given the market.</a:t>
            </a:r>
            <a:endParaRPr lang="en-US" dirty="0"/>
          </a:p>
        </p:txBody>
      </p:sp>
      <p:sp>
        <p:nvSpPr>
          <p:cNvPr id="4" name="Slide Number Placeholder 3"/>
          <p:cNvSpPr>
            <a:spLocks noGrp="1"/>
          </p:cNvSpPr>
          <p:nvPr>
            <p:ph type="sldNum" sz="quarter" idx="5"/>
          </p:nvPr>
        </p:nvSpPr>
        <p:spPr/>
        <p:txBody>
          <a:bodyPr/>
          <a:lstStyle/>
          <a:p>
            <a:fld id="{C8EA9B57-C12D-4B93-B86D-A880AD02366B}" type="slidenum">
              <a:rPr lang="en-US" smtClean="0"/>
              <a:t>2</a:t>
            </a:fld>
            <a:endParaRPr lang="en-US" dirty="0"/>
          </a:p>
        </p:txBody>
      </p:sp>
    </p:spTree>
    <p:extLst>
      <p:ext uri="{BB962C8B-B14F-4D97-AF65-F5344CB8AC3E}">
        <p14:creationId xmlns:p14="http://schemas.microsoft.com/office/powerpoint/2010/main" val="33295879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baseline="0" dirty="0">
                <a:solidFill>
                  <a:srgbClr val="000000"/>
                </a:solidFill>
              </a:rPr>
              <a:t>Executive Summary. </a:t>
            </a:r>
            <a:r>
              <a:rPr lang="en-US" sz="1200" b="0" i="0" u="none" strike="noStrike" baseline="0" dirty="0">
                <a:solidFill>
                  <a:srgbClr val="000000"/>
                </a:solidFill>
              </a:rPr>
              <a:t>The executive summary appears first but should be written last. </a:t>
            </a:r>
          </a:p>
          <a:p>
            <a:r>
              <a:rPr lang="en-US" sz="1200" b="1" i="0" u="none" strike="noStrike" baseline="0" dirty="0">
                <a:solidFill>
                  <a:srgbClr val="000000"/>
                </a:solidFill>
              </a:rPr>
              <a:t>Business Description. </a:t>
            </a:r>
            <a:r>
              <a:rPr lang="en-US" sz="1200" b="0" i="0" u="none" strike="noStrike" baseline="0" dirty="0">
                <a:solidFill>
                  <a:srgbClr val="000000"/>
                </a:solidFill>
              </a:rPr>
              <a:t>This section requires fleshing out the body of the business plan, including material from your revised preliminary proposal with more data, charts, and appendices. Include a description of the proposed form of organization, either a partnership or corporation, and the rationalization of the form chosen. </a:t>
            </a:r>
          </a:p>
          <a:p>
            <a:r>
              <a:rPr lang="en-US" sz="1200" b="1" i="0" u="none" strike="noStrike" baseline="0" dirty="0">
                <a:solidFill>
                  <a:srgbClr val="000000"/>
                </a:solidFill>
              </a:rPr>
              <a:t>Industry and Market Analysis. </a:t>
            </a:r>
            <a:r>
              <a:rPr lang="en-US" sz="1200" b="0" i="0" u="none" strike="noStrike" baseline="0" dirty="0">
                <a:solidFill>
                  <a:srgbClr val="000000"/>
                </a:solidFill>
              </a:rPr>
              <a:t>An analysis of the industry including the growth rate of the industry and number of new entrants into this field is necessary. Identify uncontrollable variables within the industry. Determine an estimate of the proposed realistic size of the potential market. This will require interpretation of statistics from the U.S. census as well as from local sources such as the Chamber of Commerce. </a:t>
            </a:r>
            <a:endParaRPr lang="en-US" dirty="0"/>
          </a:p>
        </p:txBody>
      </p:sp>
      <p:sp>
        <p:nvSpPr>
          <p:cNvPr id="4" name="Slide Number Placeholder 3"/>
          <p:cNvSpPr>
            <a:spLocks noGrp="1"/>
          </p:cNvSpPr>
          <p:nvPr>
            <p:ph type="sldNum" sz="quarter" idx="5"/>
          </p:nvPr>
        </p:nvSpPr>
        <p:spPr/>
        <p:txBody>
          <a:bodyPr/>
          <a:lstStyle/>
          <a:p>
            <a:fld id="{C8EA9B57-C12D-4B93-B86D-A880AD02366B}" type="slidenum">
              <a:rPr lang="en-US" smtClean="0"/>
              <a:t>3</a:t>
            </a:fld>
            <a:endParaRPr lang="en-US" dirty="0"/>
          </a:p>
        </p:txBody>
      </p:sp>
    </p:spTree>
    <p:extLst>
      <p:ext uri="{BB962C8B-B14F-4D97-AF65-F5344CB8AC3E}">
        <p14:creationId xmlns:p14="http://schemas.microsoft.com/office/powerpoint/2010/main" val="29560731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baseline="0" dirty="0">
                <a:solidFill>
                  <a:srgbClr val="000000"/>
                </a:solidFill>
              </a:rPr>
              <a:t>Competitive Analysis. </a:t>
            </a:r>
            <a:r>
              <a:rPr lang="en-US" sz="1200" b="0" i="0" u="none" strike="noStrike" baseline="0" dirty="0">
                <a:solidFill>
                  <a:srgbClr val="000000"/>
                </a:solidFill>
              </a:rPr>
              <a:t>Include an exhaustive list of the primary and secondary competition, along with the competitive advantage of each. </a:t>
            </a:r>
          </a:p>
          <a:p>
            <a:r>
              <a:rPr lang="en-US" sz="1200" b="1" i="0" u="none" strike="noStrike" baseline="0" dirty="0">
                <a:solidFill>
                  <a:srgbClr val="000000"/>
                </a:solidFill>
              </a:rPr>
              <a:t>Marketing Strategy. </a:t>
            </a:r>
            <a:r>
              <a:rPr lang="en-US" sz="1200" b="0" i="0" u="none" strike="noStrike" baseline="0" dirty="0">
                <a:solidFill>
                  <a:srgbClr val="000000"/>
                </a:solidFill>
              </a:rPr>
              <a:t>Target market specifics need to be developed. </a:t>
            </a:r>
          </a:p>
          <a:p>
            <a:r>
              <a:rPr lang="en-US" sz="1200" b="0" i="0" u="none" strike="noStrike" baseline="0" dirty="0">
                <a:solidFill>
                  <a:srgbClr val="000000"/>
                </a:solidFill>
              </a:rPr>
              <a:t>Decisions on the marketing mix variables need to be made: </a:t>
            </a:r>
          </a:p>
          <a:p>
            <a:pPr marL="171450" indent="-171450">
              <a:buFont typeface="Arial" panose="020B0604020202020204" pitchFamily="34" charset="0"/>
              <a:buChar char="•"/>
            </a:pPr>
            <a:r>
              <a:rPr lang="en-US" sz="1200" b="0" i="0" u="none" strike="noStrike" baseline="0" dirty="0">
                <a:solidFill>
                  <a:srgbClr val="000000"/>
                </a:solidFill>
              </a:rPr>
              <a:t>Price (at the market, below market, above market). </a:t>
            </a:r>
          </a:p>
          <a:p>
            <a:pPr marL="171450" indent="-171450">
              <a:buFont typeface="Arial" panose="020B0604020202020204" pitchFamily="34" charset="0"/>
              <a:buChar char="•"/>
            </a:pPr>
            <a:r>
              <a:rPr lang="en-US" sz="1200" b="0" i="0" u="none" strike="noStrike" baseline="0" dirty="0">
                <a:solidFill>
                  <a:srgbClr val="000000"/>
                </a:solidFill>
              </a:rPr>
              <a:t>Promotion (sales associates, advertising budget, use of sales promotions, and publicity/goodwill). </a:t>
            </a:r>
          </a:p>
          <a:p>
            <a:pPr marL="171450" indent="-171450">
              <a:buFont typeface="Arial" panose="020B0604020202020204" pitchFamily="34" charset="0"/>
              <a:buChar char="•"/>
            </a:pPr>
            <a:r>
              <a:rPr lang="en-US" sz="1200" b="0" i="0" u="none" strike="noStrike" baseline="0" dirty="0">
                <a:solidFill>
                  <a:srgbClr val="000000"/>
                </a:solidFill>
              </a:rPr>
              <a:t>Distribution—Rationale of choice and level of distribution. </a:t>
            </a:r>
          </a:p>
          <a:p>
            <a:pPr marL="171450" indent="-171450">
              <a:buFont typeface="Arial" panose="020B0604020202020204" pitchFamily="34" charset="0"/>
              <a:buChar char="•"/>
            </a:pPr>
            <a:r>
              <a:rPr lang="en-US" sz="1200" b="0" i="0" u="none" strike="noStrike" baseline="0" dirty="0">
                <a:solidFill>
                  <a:srgbClr val="000000"/>
                </a:solidFill>
              </a:rPr>
              <a:t>Product—A detailed rationale of the perceived differential advantage of your product offering. </a:t>
            </a:r>
          </a:p>
          <a:p>
            <a:r>
              <a:rPr lang="en-US" sz="1200" b="1" i="0" u="none" strike="noStrike" baseline="0" dirty="0">
                <a:solidFill>
                  <a:srgbClr val="000000"/>
                </a:solidFill>
              </a:rPr>
              <a:t>Operational Issues. </a:t>
            </a:r>
            <a:r>
              <a:rPr lang="en-US" sz="1200" b="0" i="0" u="none" strike="noStrike" baseline="0" dirty="0">
                <a:solidFill>
                  <a:srgbClr val="000000"/>
                </a:solidFill>
              </a:rPr>
              <a:t>How will you make or provide your product? Location rationale, facility type, leasing considerations, and sources of suppliers need to be detailed. Software/hardware requirements necessary to maintain operations must be determined. </a:t>
            </a:r>
            <a:endParaRPr lang="en-US" dirty="0"/>
          </a:p>
        </p:txBody>
      </p:sp>
      <p:sp>
        <p:nvSpPr>
          <p:cNvPr id="4" name="Slide Number Placeholder 3"/>
          <p:cNvSpPr>
            <a:spLocks noGrp="1"/>
          </p:cNvSpPr>
          <p:nvPr>
            <p:ph type="sldNum" sz="quarter" idx="5"/>
          </p:nvPr>
        </p:nvSpPr>
        <p:spPr/>
        <p:txBody>
          <a:bodyPr/>
          <a:lstStyle/>
          <a:p>
            <a:fld id="{C8EA9B57-C12D-4B93-B86D-A880AD02366B}" type="slidenum">
              <a:rPr lang="en-US" smtClean="0"/>
              <a:t>4</a:t>
            </a:fld>
            <a:endParaRPr lang="en-US" dirty="0"/>
          </a:p>
        </p:txBody>
      </p:sp>
    </p:spTree>
    <p:extLst>
      <p:ext uri="{BB962C8B-B14F-4D97-AF65-F5344CB8AC3E}">
        <p14:creationId xmlns:p14="http://schemas.microsoft.com/office/powerpoint/2010/main" val="31897255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baseline="0" dirty="0">
                <a:solidFill>
                  <a:srgbClr val="000000"/>
                </a:solidFill>
              </a:rPr>
              <a:t>Human Resources Requirement. </a:t>
            </a:r>
            <a:r>
              <a:rPr lang="en-US" sz="1200" b="0" i="0" u="none" strike="noStrike" baseline="0" dirty="0">
                <a:solidFill>
                  <a:srgbClr val="000000"/>
                </a:solidFill>
              </a:rPr>
              <a:t>Number and description of personnel needed, including realistic required education and skills. </a:t>
            </a:r>
          </a:p>
          <a:p>
            <a:r>
              <a:rPr lang="en-US" sz="1200" b="1" i="0" u="none" strike="noStrike" baseline="0" dirty="0">
                <a:solidFill>
                  <a:srgbClr val="000000"/>
                </a:solidFill>
              </a:rPr>
              <a:t>Financial Projections. </a:t>
            </a:r>
            <a:r>
              <a:rPr lang="en-US" sz="1200" b="0" i="0" u="none" strike="noStrike" baseline="0" dirty="0">
                <a:solidFill>
                  <a:srgbClr val="000000"/>
                </a:solidFill>
              </a:rPr>
              <a:t>Statement of cash flows must be prepared for the first 12 months of the business. This must include startup costs, opening expenses, and estimation of cash inflows and outflows. A break-even analysis should be included and an explanation of your expected financial expenditures. </a:t>
            </a:r>
          </a:p>
          <a:p>
            <a:r>
              <a:rPr lang="en-US" sz="1200" b="1" i="0" u="none" strike="noStrike" baseline="0" dirty="0">
                <a:solidFill>
                  <a:srgbClr val="000000"/>
                </a:solidFill>
              </a:rPr>
              <a:t>Appendixes </a:t>
            </a:r>
            <a:endParaRPr lang="en-US" dirty="0"/>
          </a:p>
        </p:txBody>
      </p:sp>
      <p:sp>
        <p:nvSpPr>
          <p:cNvPr id="4" name="Slide Number Placeholder 3"/>
          <p:cNvSpPr>
            <a:spLocks noGrp="1"/>
          </p:cNvSpPr>
          <p:nvPr>
            <p:ph type="sldNum" sz="quarter" idx="5"/>
          </p:nvPr>
        </p:nvSpPr>
        <p:spPr/>
        <p:txBody>
          <a:bodyPr/>
          <a:lstStyle/>
          <a:p>
            <a:fld id="{C8EA9B57-C12D-4B93-B86D-A880AD02366B}" type="slidenum">
              <a:rPr lang="en-US" smtClean="0"/>
              <a:t>5</a:t>
            </a:fld>
            <a:endParaRPr lang="en-US" dirty="0"/>
          </a:p>
        </p:txBody>
      </p:sp>
    </p:spTree>
    <p:extLst>
      <p:ext uri="{BB962C8B-B14F-4D97-AF65-F5344CB8AC3E}">
        <p14:creationId xmlns:p14="http://schemas.microsoft.com/office/powerpoint/2010/main" val="11172771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endParaRPr lang="en-US" dirty="0"/>
          </a:p>
        </p:txBody>
      </p:sp>
      <p:sp>
        <p:nvSpPr>
          <p:cNvPr id="4" name="Slide Number Placeholder 3"/>
          <p:cNvSpPr>
            <a:spLocks noGrp="1"/>
          </p:cNvSpPr>
          <p:nvPr>
            <p:ph type="sldNum" sz="quarter" idx="5"/>
          </p:nvPr>
        </p:nvSpPr>
        <p:spPr/>
        <p:txBody>
          <a:bodyPr/>
          <a:lstStyle/>
          <a:p>
            <a:fld id="{C8EA9B57-C12D-4B93-B86D-A880AD02366B}" type="slidenum">
              <a:rPr lang="en-US" smtClean="0"/>
              <a:t>6</a:t>
            </a:fld>
            <a:endParaRPr lang="en-US" dirty="0"/>
          </a:p>
        </p:txBody>
      </p:sp>
    </p:spTree>
    <p:extLst>
      <p:ext uri="{BB962C8B-B14F-4D97-AF65-F5344CB8AC3E}">
        <p14:creationId xmlns:p14="http://schemas.microsoft.com/office/powerpoint/2010/main" val="14415145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edBar-Title and Content">
    <p:spTree>
      <p:nvGrpSpPr>
        <p:cNvPr id="1" name=""/>
        <p:cNvGrpSpPr/>
        <p:nvPr/>
      </p:nvGrpSpPr>
      <p:grpSpPr>
        <a:xfrm>
          <a:off x="0" y="0"/>
          <a:ext cx="0" cy="0"/>
          <a:chOff x="0" y="0"/>
          <a:chExt cx="0" cy="0"/>
        </a:xfrm>
      </p:grpSpPr>
      <p:sp>
        <p:nvSpPr>
          <p:cNvPr id="6" name="Slide Title"/>
          <p:cNvSpPr>
            <a:spLocks noGrp="1"/>
          </p:cNvSpPr>
          <p:nvPr>
            <p:ph type="title"/>
          </p:nvPr>
        </p:nvSpPr>
        <p:spPr>
          <a:xfrm>
            <a:off x="0" y="191336"/>
            <a:ext cx="9144000" cy="609600"/>
          </a:xfrm>
          <a:prstGeom prst="rect">
            <a:avLst/>
          </a:prstGeom>
          <a:solidFill>
            <a:schemeClr val="bg1"/>
          </a:solidFill>
          <a:ln w="19050">
            <a:solidFill>
              <a:srgbClr val="C30C20"/>
            </a:solidFill>
          </a:ln>
        </p:spPr>
        <p:txBody>
          <a:bodyPr anchor="ctr"/>
          <a:lstStyle>
            <a:lvl1pPr>
              <a:defRPr sz="3600" b="1" u="none">
                <a:solidFill>
                  <a:schemeClr val="tx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1"/>
          <p:cNvSpPr>
            <a:spLocks noGrp="1"/>
          </p:cNvSpPr>
          <p:nvPr>
            <p:ph idx="1" hasCustomPrompt="1"/>
          </p:nvPr>
        </p:nvSpPr>
        <p:spPr>
          <a:xfrm>
            <a:off x="457200" y="990600"/>
            <a:ext cx="8229600" cy="5562600"/>
          </a:xfrm>
          <a:prstGeom prst="rect">
            <a:avLst/>
          </a:prstGeom>
        </p:spPr>
        <p:txBody>
          <a:bodyPr/>
          <a:lstStyle>
            <a:lvl1pPr marL="0" indent="0">
              <a:spcAft>
                <a:spcPts val="800"/>
              </a:spcAft>
              <a:buClr>
                <a:srgbClr val="2F8A39"/>
              </a:buClr>
              <a:buNone/>
              <a:defRPr sz="2800">
                <a:latin typeface="Arial" panose="020B0604020202020204" pitchFamily="34" charset="0"/>
                <a:cs typeface="Arial" panose="020B0604020202020204" pitchFamily="34" charset="0"/>
              </a:defRPr>
            </a:lvl1pPr>
            <a:lvl2pPr marL="682625" indent="-225425">
              <a:spcAft>
                <a:spcPts val="800"/>
              </a:spcAft>
              <a:buClrTx/>
              <a:buFont typeface="Arial" panose="020B0604020202020204" pitchFamily="34" charset="0"/>
              <a:buChar char="•"/>
              <a:defRPr sz="2400">
                <a:latin typeface="Arial" panose="020B0604020202020204" pitchFamily="34" charset="0"/>
                <a:cs typeface="Arial" panose="020B0604020202020204" pitchFamily="34" charset="0"/>
              </a:defRPr>
            </a:lvl2pPr>
            <a:lvl3pPr marL="914400" indent="-231775">
              <a:spcAft>
                <a:spcPts val="800"/>
              </a:spcAft>
              <a:buClrTx/>
              <a:defRPr sz="2000">
                <a:latin typeface="Arial" panose="020B0604020202020204" pitchFamily="34" charset="0"/>
                <a:cs typeface="Arial" panose="020B0604020202020204" pitchFamily="34" charset="0"/>
              </a:defRPr>
            </a:lvl3pPr>
            <a:lvl4pPr marL="1146175" indent="-231775">
              <a:spcAft>
                <a:spcPts val="800"/>
              </a:spcAft>
              <a:buClrTx/>
              <a:buFont typeface="Arial" panose="020B0604020202020204" pitchFamily="34" charset="0"/>
              <a:buChar char="•"/>
              <a:defRPr sz="1800">
                <a:latin typeface="Arial" panose="020B0604020202020204" pitchFamily="34" charset="0"/>
                <a:cs typeface="Arial" panose="020B0604020202020204" pitchFamily="34" charset="0"/>
              </a:defRPr>
            </a:lvl4pPr>
            <a:lvl5pPr marL="1717675" indent="-346075">
              <a:spcAft>
                <a:spcPts val="800"/>
              </a:spcAft>
              <a:buClr>
                <a:srgbClr val="2F8A39"/>
              </a:buClr>
              <a:defRPr sz="16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Jump Link"/>
          <p:cNvSpPr>
            <a:spLocks noGrp="1"/>
          </p:cNvSpPr>
          <p:nvPr>
            <p:ph type="body" sz="quarter" idx="16" hasCustomPrompt="1"/>
          </p:nvPr>
        </p:nvSpPr>
        <p:spPr>
          <a:xfrm>
            <a:off x="3886200" y="6553200"/>
            <a:ext cx="1371600" cy="99950"/>
          </a:xfrm>
          <a:prstGeom prst="rect">
            <a:avLst/>
          </a:prstGeom>
        </p:spPr>
        <p:txBody>
          <a:bodyPr lIns="0" tIns="0" rIns="0" bIns="0"/>
          <a:lstStyle>
            <a:lvl1pPr marL="0" indent="0" algn="ctr">
              <a:buNone/>
              <a:defRPr sz="800"/>
            </a:lvl1pPr>
          </a:lstStyle>
          <a:p>
            <a:pPr lvl="0"/>
            <a:r>
              <a:rPr lang="en-US" dirty="0"/>
              <a:t>Jump to long image description</a:t>
            </a:r>
          </a:p>
        </p:txBody>
      </p:sp>
      <p:sp>
        <p:nvSpPr>
          <p:cNvPr id="9"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17967468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RedBar-Title and Content">
    <p:spTree>
      <p:nvGrpSpPr>
        <p:cNvPr id="1" name=""/>
        <p:cNvGrpSpPr/>
        <p:nvPr/>
      </p:nvGrpSpPr>
      <p:grpSpPr>
        <a:xfrm>
          <a:off x="0" y="0"/>
          <a:ext cx="0" cy="0"/>
          <a:chOff x="0" y="0"/>
          <a:chExt cx="0" cy="0"/>
        </a:xfrm>
      </p:grpSpPr>
      <p:sp>
        <p:nvSpPr>
          <p:cNvPr id="6" name="Slide Title"/>
          <p:cNvSpPr>
            <a:spLocks noGrp="1"/>
          </p:cNvSpPr>
          <p:nvPr>
            <p:ph type="title"/>
          </p:nvPr>
        </p:nvSpPr>
        <p:spPr>
          <a:xfrm>
            <a:off x="0" y="228600"/>
            <a:ext cx="9144000" cy="609600"/>
          </a:xfrm>
          <a:prstGeom prst="rect">
            <a:avLst/>
          </a:prstGeom>
          <a:ln>
            <a:solidFill>
              <a:srgbClr val="C30C20"/>
            </a:solidFill>
          </a:ln>
        </p:spPr>
        <p:txBody>
          <a:bodyPr anchor="ctr"/>
          <a:lstStyle>
            <a:lvl1pPr>
              <a:defRPr sz="3600" b="1">
                <a:solidFill>
                  <a:schemeClr val="tx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1"/>
          <p:cNvSpPr>
            <a:spLocks noGrp="1"/>
          </p:cNvSpPr>
          <p:nvPr>
            <p:ph idx="1" hasCustomPrompt="1"/>
          </p:nvPr>
        </p:nvSpPr>
        <p:spPr>
          <a:xfrm>
            <a:off x="457200" y="990600"/>
            <a:ext cx="8229600" cy="4088176"/>
          </a:xfrm>
          <a:prstGeom prst="rect">
            <a:avLst/>
          </a:prstGeom>
        </p:spPr>
        <p:txBody>
          <a:bodyPr/>
          <a:lstStyle>
            <a:lvl1pPr marL="0" indent="0">
              <a:spcAft>
                <a:spcPts val="800"/>
              </a:spcAft>
              <a:buClr>
                <a:srgbClr val="2F8A39"/>
              </a:buClr>
              <a:buNone/>
              <a:defRPr sz="2800">
                <a:latin typeface="Arial" panose="020B0604020202020204" pitchFamily="34" charset="0"/>
                <a:cs typeface="Arial" panose="020B0604020202020204" pitchFamily="34" charset="0"/>
              </a:defRPr>
            </a:lvl1pPr>
            <a:lvl2pPr marL="682625" indent="-225425">
              <a:spcAft>
                <a:spcPts val="800"/>
              </a:spcAft>
              <a:buClrTx/>
              <a:buFont typeface="Arial" panose="020B0604020202020204" pitchFamily="34" charset="0"/>
              <a:buChar char="•"/>
              <a:defRPr sz="2400">
                <a:latin typeface="Arial" panose="020B0604020202020204" pitchFamily="34" charset="0"/>
                <a:cs typeface="Arial" panose="020B0604020202020204" pitchFamily="34" charset="0"/>
              </a:defRPr>
            </a:lvl2pPr>
            <a:lvl3pPr marL="914400" indent="-231775">
              <a:spcAft>
                <a:spcPts val="800"/>
              </a:spcAft>
              <a:buClrTx/>
              <a:defRPr sz="2000">
                <a:latin typeface="Arial" panose="020B0604020202020204" pitchFamily="34" charset="0"/>
                <a:cs typeface="Arial" panose="020B0604020202020204" pitchFamily="34" charset="0"/>
              </a:defRPr>
            </a:lvl3pPr>
            <a:lvl4pPr marL="1146175" indent="-231775">
              <a:spcAft>
                <a:spcPts val="800"/>
              </a:spcAft>
              <a:buClrTx/>
              <a:buFont typeface="Arial" panose="020B0604020202020204" pitchFamily="34" charset="0"/>
              <a:buChar char="•"/>
              <a:defRPr sz="1800">
                <a:latin typeface="Arial" panose="020B0604020202020204" pitchFamily="34" charset="0"/>
                <a:cs typeface="Arial" panose="020B0604020202020204" pitchFamily="34" charset="0"/>
              </a:defRPr>
            </a:lvl4pPr>
            <a:lvl5pPr marL="1717675" indent="-346075">
              <a:spcAft>
                <a:spcPts val="800"/>
              </a:spcAft>
              <a:buClr>
                <a:srgbClr val="2F8A39"/>
              </a:buClr>
              <a:defRPr sz="16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Jump Link"/>
          <p:cNvSpPr>
            <a:spLocks noGrp="1"/>
          </p:cNvSpPr>
          <p:nvPr>
            <p:ph type="body" sz="quarter" idx="16" hasCustomPrompt="1"/>
          </p:nvPr>
        </p:nvSpPr>
        <p:spPr>
          <a:xfrm>
            <a:off x="3886200" y="6553200"/>
            <a:ext cx="1371600" cy="99950"/>
          </a:xfrm>
          <a:prstGeom prst="rect">
            <a:avLst/>
          </a:prstGeom>
        </p:spPr>
        <p:txBody>
          <a:bodyPr lIns="0" tIns="0" rIns="0" bIns="0"/>
          <a:lstStyle>
            <a:lvl1pPr marL="0" indent="0" algn="ctr">
              <a:buNone/>
              <a:defRPr sz="800"/>
            </a:lvl1pPr>
          </a:lstStyle>
          <a:p>
            <a:pPr lvl="0"/>
            <a:r>
              <a:rPr lang="en-US" dirty="0"/>
              <a:t>Jump to long image description</a:t>
            </a:r>
          </a:p>
        </p:txBody>
      </p:sp>
      <p:sp>
        <p:nvSpPr>
          <p:cNvPr id="9"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
        <p:nvSpPr>
          <p:cNvPr id="4" name="Content Placeholder 3">
            <a:extLst>
              <a:ext uri="{FF2B5EF4-FFF2-40B4-BE49-F238E27FC236}">
                <a16:creationId xmlns:a16="http://schemas.microsoft.com/office/drawing/2014/main" id="{5587E6A7-40F3-430B-A997-56C69961B40E}"/>
              </a:ext>
            </a:extLst>
          </p:cNvPr>
          <p:cNvSpPr>
            <a:spLocks noGrp="1"/>
          </p:cNvSpPr>
          <p:nvPr>
            <p:ph sz="quarter" idx="17" hasCustomPrompt="1"/>
          </p:nvPr>
        </p:nvSpPr>
        <p:spPr>
          <a:xfrm>
            <a:off x="457200" y="5486400"/>
            <a:ext cx="8229600" cy="738188"/>
          </a:xfrm>
          <a:prstGeom prst="rect">
            <a:avLst/>
          </a:prstGeom>
        </p:spPr>
        <p:txBody>
          <a:bodyPr/>
          <a:lstStyle>
            <a:lvl1pPr marL="0" indent="0">
              <a:buNone/>
              <a:defRPr sz="1800">
                <a:latin typeface="Arial" panose="020B0604020202020204" pitchFamily="34" charset="0"/>
                <a:cs typeface="Arial" panose="020B0604020202020204" pitchFamily="34" charset="0"/>
              </a:defRPr>
            </a:lvl1pPr>
          </a:lstStyle>
          <a:p>
            <a:pPr lvl="0"/>
            <a:r>
              <a:rPr lang="en-US" dirty="0"/>
              <a:t>Caption</a:t>
            </a:r>
          </a:p>
        </p:txBody>
      </p:sp>
    </p:spTree>
    <p:extLst>
      <p:ext uri="{BB962C8B-B14F-4D97-AF65-F5344CB8AC3E}">
        <p14:creationId xmlns:p14="http://schemas.microsoft.com/office/powerpoint/2010/main" val="3239050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edBar-Six Content Placeholders">
    <p:spTree>
      <p:nvGrpSpPr>
        <p:cNvPr id="1" name=""/>
        <p:cNvGrpSpPr/>
        <p:nvPr/>
      </p:nvGrpSpPr>
      <p:grpSpPr>
        <a:xfrm>
          <a:off x="0" y="0"/>
          <a:ext cx="0" cy="0"/>
          <a:chOff x="0" y="0"/>
          <a:chExt cx="0" cy="0"/>
        </a:xfrm>
      </p:grpSpPr>
      <p:sp>
        <p:nvSpPr>
          <p:cNvPr id="2" name="Slide Title"/>
          <p:cNvSpPr>
            <a:spLocks noGrp="1"/>
          </p:cNvSpPr>
          <p:nvPr>
            <p:ph type="title"/>
          </p:nvPr>
        </p:nvSpPr>
        <p:spPr>
          <a:xfrm>
            <a:off x="0" y="228600"/>
            <a:ext cx="9144000" cy="639762"/>
          </a:xfrm>
          <a:prstGeom prst="rect">
            <a:avLst/>
          </a:prstGeom>
          <a:ln>
            <a:solidFill>
              <a:srgbClr val="C30C20"/>
            </a:solidFill>
          </a:ln>
        </p:spPr>
        <p:txBody>
          <a:bodyPr anchor="ctr"/>
          <a:lstStyle>
            <a:lvl1pPr>
              <a:defRPr lang="en-US" sz="3600" b="1" dirty="0">
                <a:solidFill>
                  <a:schemeClr val="tx1"/>
                </a:solidFill>
                <a:latin typeface="Arial" panose="020B0604020202020204" pitchFamily="34" charset="0"/>
                <a:cs typeface="Arial" panose="020B0604020202020204" pitchFamily="34" charset="0"/>
              </a:defRPr>
            </a:lvl1pPr>
          </a:lstStyle>
          <a:p>
            <a:pPr lvl="0"/>
            <a:r>
              <a:rPr lang="en-US" dirty="0"/>
              <a:t>Click to edit Master title style</a:t>
            </a:r>
          </a:p>
        </p:txBody>
      </p:sp>
      <p:sp>
        <p:nvSpPr>
          <p:cNvPr id="8" name="Content Placeholder 1"/>
          <p:cNvSpPr>
            <a:spLocks noGrp="1"/>
          </p:cNvSpPr>
          <p:nvPr>
            <p:ph sz="quarter" idx="12"/>
          </p:nvPr>
        </p:nvSpPr>
        <p:spPr>
          <a:xfrm>
            <a:off x="533400" y="1066800"/>
            <a:ext cx="8153400" cy="838200"/>
          </a:xfrm>
          <a:prstGeom prst="rect">
            <a:avLst/>
          </a:prstGeom>
        </p:spPr>
        <p:txBody>
          <a:bodyPr/>
          <a:lstStyle>
            <a:lvl1pPr marL="0" indent="0">
              <a:spcAft>
                <a:spcPts val="800"/>
              </a:spcAft>
              <a:buClr>
                <a:srgbClr val="2F8A39"/>
              </a:buClr>
              <a:buNone/>
              <a:defRPr sz="2400">
                <a:latin typeface="Arial" panose="020B0604020202020204" pitchFamily="34" charset="0"/>
                <a:cs typeface="Arial" panose="020B0604020202020204" pitchFamily="34" charset="0"/>
              </a:defRPr>
            </a:lvl1pPr>
            <a:lvl2pPr marL="463550" indent="-231775">
              <a:spcAft>
                <a:spcPts val="800"/>
              </a:spcAft>
              <a:buClrTx/>
              <a:buFont typeface="Arial" panose="020B0604020202020204" pitchFamily="34" charset="0"/>
              <a:buChar char="•"/>
              <a:defRPr sz="2000">
                <a:latin typeface="Arial" panose="020B0604020202020204" pitchFamily="34" charset="0"/>
                <a:cs typeface="Arial" panose="020B0604020202020204" pitchFamily="34" charset="0"/>
              </a:defRPr>
            </a:lvl2pPr>
            <a:lvl3pPr marL="682625" indent="-219075">
              <a:spcAft>
                <a:spcPts val="800"/>
              </a:spcAft>
              <a:buClrTx/>
              <a:defRPr sz="1800">
                <a:latin typeface="Arial" panose="020B0604020202020204" pitchFamily="34" charset="0"/>
                <a:cs typeface="Arial" panose="020B0604020202020204" pitchFamily="34" charset="0"/>
              </a:defRPr>
            </a:lvl3pPr>
            <a:lvl4pPr marL="914400" indent="-231775">
              <a:spcAft>
                <a:spcPts val="800"/>
              </a:spcAft>
              <a:buClrTx/>
              <a:buFont typeface="Arial" panose="020B0604020202020204" pitchFamily="34" charset="0"/>
              <a:buChar char="•"/>
              <a:defRPr sz="1600">
                <a:latin typeface="Arial" panose="020B0604020202020204" pitchFamily="34" charset="0"/>
                <a:cs typeface="Arial" panose="020B0604020202020204" pitchFamily="34" charset="0"/>
              </a:defRPr>
            </a:lvl4pPr>
            <a:lvl5pPr marL="1146175" indent="-231775">
              <a:spcAft>
                <a:spcPts val="800"/>
              </a:spcAft>
              <a:buClrTx/>
              <a:buFont typeface="Arial" panose="020B0604020202020204" pitchFamily="34" charset="0"/>
              <a:buChar char="•"/>
              <a:defRPr sz="16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hoto Credit"/>
          <p:cNvSpPr>
            <a:spLocks noGrp="1"/>
          </p:cNvSpPr>
          <p:nvPr>
            <p:ph type="body" sz="quarter" idx="16"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
        <p:nvSpPr>
          <p:cNvPr id="20" name="Content Placeholder 1">
            <a:extLst>
              <a:ext uri="{FF2B5EF4-FFF2-40B4-BE49-F238E27FC236}">
                <a16:creationId xmlns:a16="http://schemas.microsoft.com/office/drawing/2014/main" id="{FCFCE69A-069C-40D0-A4DA-6F16634156AF}"/>
              </a:ext>
            </a:extLst>
          </p:cNvPr>
          <p:cNvSpPr>
            <a:spLocks noGrp="1"/>
          </p:cNvSpPr>
          <p:nvPr>
            <p:ph sz="quarter" idx="17"/>
          </p:nvPr>
        </p:nvSpPr>
        <p:spPr>
          <a:xfrm>
            <a:off x="533400" y="1985726"/>
            <a:ext cx="8153400" cy="838200"/>
          </a:xfrm>
          <a:prstGeom prst="rect">
            <a:avLst/>
          </a:prstGeom>
        </p:spPr>
        <p:txBody>
          <a:bodyPr/>
          <a:lstStyle>
            <a:lvl1pPr marL="0" indent="0">
              <a:spcAft>
                <a:spcPts val="800"/>
              </a:spcAft>
              <a:buClr>
                <a:srgbClr val="2F8A39"/>
              </a:buClr>
              <a:buNone/>
              <a:defRPr sz="2400">
                <a:latin typeface="Arial" panose="020B0604020202020204" pitchFamily="34" charset="0"/>
                <a:cs typeface="Arial" panose="020B0604020202020204" pitchFamily="34" charset="0"/>
              </a:defRPr>
            </a:lvl1pPr>
            <a:lvl2pPr marL="463550" indent="-231775">
              <a:spcAft>
                <a:spcPts val="800"/>
              </a:spcAft>
              <a:buClrTx/>
              <a:buFont typeface="Arial" panose="020B0604020202020204" pitchFamily="34" charset="0"/>
              <a:buChar char="•"/>
              <a:defRPr sz="2000">
                <a:latin typeface="Arial" panose="020B0604020202020204" pitchFamily="34" charset="0"/>
                <a:cs typeface="Arial" panose="020B0604020202020204" pitchFamily="34" charset="0"/>
              </a:defRPr>
            </a:lvl2pPr>
            <a:lvl3pPr marL="682625" indent="-219075">
              <a:spcAft>
                <a:spcPts val="800"/>
              </a:spcAft>
              <a:buClrTx/>
              <a:defRPr sz="1800">
                <a:latin typeface="Arial" panose="020B0604020202020204" pitchFamily="34" charset="0"/>
                <a:cs typeface="Arial" panose="020B0604020202020204" pitchFamily="34" charset="0"/>
              </a:defRPr>
            </a:lvl3pPr>
            <a:lvl4pPr marL="914400" indent="-231775">
              <a:spcAft>
                <a:spcPts val="800"/>
              </a:spcAft>
              <a:buClrTx/>
              <a:buFont typeface="Arial" panose="020B0604020202020204" pitchFamily="34" charset="0"/>
              <a:buChar char="•"/>
              <a:defRPr sz="1600">
                <a:latin typeface="Arial" panose="020B0604020202020204" pitchFamily="34" charset="0"/>
                <a:cs typeface="Arial" panose="020B0604020202020204" pitchFamily="34" charset="0"/>
              </a:defRPr>
            </a:lvl4pPr>
            <a:lvl5pPr marL="1146175" indent="-231775">
              <a:spcAft>
                <a:spcPts val="800"/>
              </a:spcAft>
              <a:buClrTx/>
              <a:buFont typeface="Arial" panose="020B0604020202020204" pitchFamily="34" charset="0"/>
              <a:buChar char="•"/>
              <a:defRPr sz="16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Content Placeholder 1">
            <a:extLst>
              <a:ext uri="{FF2B5EF4-FFF2-40B4-BE49-F238E27FC236}">
                <a16:creationId xmlns:a16="http://schemas.microsoft.com/office/drawing/2014/main" id="{05E24870-AC28-44EC-8BCB-39ABEB40D552}"/>
              </a:ext>
            </a:extLst>
          </p:cNvPr>
          <p:cNvSpPr>
            <a:spLocks noGrp="1"/>
          </p:cNvSpPr>
          <p:nvPr>
            <p:ph sz="quarter" idx="18"/>
          </p:nvPr>
        </p:nvSpPr>
        <p:spPr>
          <a:xfrm>
            <a:off x="533400" y="2929731"/>
            <a:ext cx="8153400" cy="838200"/>
          </a:xfrm>
          <a:prstGeom prst="rect">
            <a:avLst/>
          </a:prstGeom>
        </p:spPr>
        <p:txBody>
          <a:bodyPr/>
          <a:lstStyle>
            <a:lvl1pPr marL="0" indent="0">
              <a:spcAft>
                <a:spcPts val="800"/>
              </a:spcAft>
              <a:buClr>
                <a:srgbClr val="2F8A39"/>
              </a:buClr>
              <a:buNone/>
              <a:defRPr sz="2400">
                <a:latin typeface="Arial" panose="020B0604020202020204" pitchFamily="34" charset="0"/>
                <a:cs typeface="Arial" panose="020B0604020202020204" pitchFamily="34" charset="0"/>
              </a:defRPr>
            </a:lvl1pPr>
            <a:lvl2pPr marL="463550" indent="-231775">
              <a:spcAft>
                <a:spcPts val="800"/>
              </a:spcAft>
              <a:buClrTx/>
              <a:buFont typeface="Arial" panose="020B0604020202020204" pitchFamily="34" charset="0"/>
              <a:buChar char="•"/>
              <a:defRPr sz="2000">
                <a:latin typeface="Arial" panose="020B0604020202020204" pitchFamily="34" charset="0"/>
                <a:cs typeface="Arial" panose="020B0604020202020204" pitchFamily="34" charset="0"/>
              </a:defRPr>
            </a:lvl2pPr>
            <a:lvl3pPr marL="682625" indent="-219075">
              <a:spcAft>
                <a:spcPts val="800"/>
              </a:spcAft>
              <a:buClrTx/>
              <a:defRPr sz="1800">
                <a:latin typeface="Arial" panose="020B0604020202020204" pitchFamily="34" charset="0"/>
                <a:cs typeface="Arial" panose="020B0604020202020204" pitchFamily="34" charset="0"/>
              </a:defRPr>
            </a:lvl3pPr>
            <a:lvl4pPr marL="914400" indent="-231775">
              <a:spcAft>
                <a:spcPts val="800"/>
              </a:spcAft>
              <a:buClrTx/>
              <a:buFont typeface="Arial" panose="020B0604020202020204" pitchFamily="34" charset="0"/>
              <a:buChar char="•"/>
              <a:defRPr sz="1600">
                <a:latin typeface="Arial" panose="020B0604020202020204" pitchFamily="34" charset="0"/>
                <a:cs typeface="Arial" panose="020B0604020202020204" pitchFamily="34" charset="0"/>
              </a:defRPr>
            </a:lvl4pPr>
            <a:lvl5pPr marL="1146175" indent="-231775">
              <a:spcAft>
                <a:spcPts val="800"/>
              </a:spcAft>
              <a:buClrTx/>
              <a:buFont typeface="Arial" panose="020B0604020202020204" pitchFamily="34" charset="0"/>
              <a:buChar char="•"/>
              <a:defRPr sz="16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Content Placeholder 1">
            <a:extLst>
              <a:ext uri="{FF2B5EF4-FFF2-40B4-BE49-F238E27FC236}">
                <a16:creationId xmlns:a16="http://schemas.microsoft.com/office/drawing/2014/main" id="{C7A7F495-FF8E-444B-BD03-77DEE55697AA}"/>
              </a:ext>
            </a:extLst>
          </p:cNvPr>
          <p:cNvSpPr>
            <a:spLocks noGrp="1"/>
          </p:cNvSpPr>
          <p:nvPr>
            <p:ph sz="quarter" idx="19"/>
          </p:nvPr>
        </p:nvSpPr>
        <p:spPr>
          <a:xfrm>
            <a:off x="533400" y="3873736"/>
            <a:ext cx="8153400" cy="838200"/>
          </a:xfrm>
          <a:prstGeom prst="rect">
            <a:avLst/>
          </a:prstGeom>
        </p:spPr>
        <p:txBody>
          <a:bodyPr/>
          <a:lstStyle>
            <a:lvl1pPr marL="0" indent="0">
              <a:spcAft>
                <a:spcPts val="800"/>
              </a:spcAft>
              <a:buClr>
                <a:srgbClr val="2F8A39"/>
              </a:buClr>
              <a:buNone/>
              <a:defRPr sz="2400">
                <a:latin typeface="Arial" panose="020B0604020202020204" pitchFamily="34" charset="0"/>
                <a:cs typeface="Arial" panose="020B0604020202020204" pitchFamily="34" charset="0"/>
              </a:defRPr>
            </a:lvl1pPr>
            <a:lvl2pPr marL="463550" indent="-231775">
              <a:spcAft>
                <a:spcPts val="800"/>
              </a:spcAft>
              <a:buClrTx/>
              <a:buFont typeface="Arial" panose="020B0604020202020204" pitchFamily="34" charset="0"/>
              <a:buChar char="•"/>
              <a:defRPr sz="2000">
                <a:latin typeface="Arial" panose="020B0604020202020204" pitchFamily="34" charset="0"/>
                <a:cs typeface="Arial" panose="020B0604020202020204" pitchFamily="34" charset="0"/>
              </a:defRPr>
            </a:lvl2pPr>
            <a:lvl3pPr marL="682625" indent="-219075">
              <a:spcAft>
                <a:spcPts val="800"/>
              </a:spcAft>
              <a:buClrTx/>
              <a:defRPr sz="1800">
                <a:latin typeface="Arial" panose="020B0604020202020204" pitchFamily="34" charset="0"/>
                <a:cs typeface="Arial" panose="020B0604020202020204" pitchFamily="34" charset="0"/>
              </a:defRPr>
            </a:lvl3pPr>
            <a:lvl4pPr marL="914400" indent="-231775">
              <a:spcAft>
                <a:spcPts val="800"/>
              </a:spcAft>
              <a:buClrTx/>
              <a:buFont typeface="Arial" panose="020B0604020202020204" pitchFamily="34" charset="0"/>
              <a:buChar char="•"/>
              <a:defRPr sz="1600">
                <a:latin typeface="Arial" panose="020B0604020202020204" pitchFamily="34" charset="0"/>
                <a:cs typeface="Arial" panose="020B0604020202020204" pitchFamily="34" charset="0"/>
              </a:defRPr>
            </a:lvl4pPr>
            <a:lvl5pPr marL="1146175" indent="-231775">
              <a:spcAft>
                <a:spcPts val="800"/>
              </a:spcAft>
              <a:buClrTx/>
              <a:buFont typeface="Arial" panose="020B0604020202020204" pitchFamily="34" charset="0"/>
              <a:buChar char="•"/>
              <a:defRPr sz="16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Content Placeholder 1">
            <a:extLst>
              <a:ext uri="{FF2B5EF4-FFF2-40B4-BE49-F238E27FC236}">
                <a16:creationId xmlns:a16="http://schemas.microsoft.com/office/drawing/2014/main" id="{E4422EE6-3B07-4D3C-8B06-73607EFF261D}"/>
              </a:ext>
            </a:extLst>
          </p:cNvPr>
          <p:cNvSpPr>
            <a:spLocks noGrp="1"/>
          </p:cNvSpPr>
          <p:nvPr>
            <p:ph sz="quarter" idx="20"/>
          </p:nvPr>
        </p:nvSpPr>
        <p:spPr>
          <a:xfrm>
            <a:off x="533400" y="4792662"/>
            <a:ext cx="8153400" cy="838200"/>
          </a:xfrm>
          <a:prstGeom prst="rect">
            <a:avLst/>
          </a:prstGeom>
        </p:spPr>
        <p:txBody>
          <a:bodyPr/>
          <a:lstStyle>
            <a:lvl1pPr marL="0" indent="0">
              <a:spcAft>
                <a:spcPts val="800"/>
              </a:spcAft>
              <a:buClr>
                <a:srgbClr val="2F8A39"/>
              </a:buClr>
              <a:buNone/>
              <a:defRPr sz="2400">
                <a:latin typeface="Arial" panose="020B0604020202020204" pitchFamily="34" charset="0"/>
                <a:cs typeface="Arial" panose="020B0604020202020204" pitchFamily="34" charset="0"/>
              </a:defRPr>
            </a:lvl1pPr>
            <a:lvl2pPr marL="463550" indent="-231775">
              <a:spcAft>
                <a:spcPts val="800"/>
              </a:spcAft>
              <a:buClrTx/>
              <a:buFont typeface="Arial" panose="020B0604020202020204" pitchFamily="34" charset="0"/>
              <a:buChar char="•"/>
              <a:defRPr sz="2000">
                <a:latin typeface="Arial" panose="020B0604020202020204" pitchFamily="34" charset="0"/>
                <a:cs typeface="Arial" panose="020B0604020202020204" pitchFamily="34" charset="0"/>
              </a:defRPr>
            </a:lvl2pPr>
            <a:lvl3pPr marL="682625" indent="-219075">
              <a:spcAft>
                <a:spcPts val="800"/>
              </a:spcAft>
              <a:buClrTx/>
              <a:defRPr sz="1800">
                <a:latin typeface="Arial" panose="020B0604020202020204" pitchFamily="34" charset="0"/>
                <a:cs typeface="Arial" panose="020B0604020202020204" pitchFamily="34" charset="0"/>
              </a:defRPr>
            </a:lvl3pPr>
            <a:lvl4pPr marL="914400" indent="-231775">
              <a:spcAft>
                <a:spcPts val="800"/>
              </a:spcAft>
              <a:buClrTx/>
              <a:buFont typeface="Arial" panose="020B0604020202020204" pitchFamily="34" charset="0"/>
              <a:buChar char="•"/>
              <a:defRPr sz="1600">
                <a:latin typeface="Arial" panose="020B0604020202020204" pitchFamily="34" charset="0"/>
                <a:cs typeface="Arial" panose="020B0604020202020204" pitchFamily="34" charset="0"/>
              </a:defRPr>
            </a:lvl4pPr>
            <a:lvl5pPr marL="1146175" indent="-231775">
              <a:spcAft>
                <a:spcPts val="800"/>
              </a:spcAft>
              <a:buClrTx/>
              <a:buFont typeface="Arial" panose="020B0604020202020204" pitchFamily="34" charset="0"/>
              <a:buChar char="•"/>
              <a:defRPr sz="16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Content Placeholder 1">
            <a:extLst>
              <a:ext uri="{FF2B5EF4-FFF2-40B4-BE49-F238E27FC236}">
                <a16:creationId xmlns:a16="http://schemas.microsoft.com/office/drawing/2014/main" id="{123D2B64-B643-4B63-BB29-577EA762E873}"/>
              </a:ext>
            </a:extLst>
          </p:cNvPr>
          <p:cNvSpPr>
            <a:spLocks noGrp="1"/>
          </p:cNvSpPr>
          <p:nvPr>
            <p:ph sz="quarter" idx="21"/>
          </p:nvPr>
        </p:nvSpPr>
        <p:spPr>
          <a:xfrm>
            <a:off x="533400" y="5715000"/>
            <a:ext cx="8153400" cy="838200"/>
          </a:xfrm>
          <a:prstGeom prst="rect">
            <a:avLst/>
          </a:prstGeom>
        </p:spPr>
        <p:txBody>
          <a:bodyPr/>
          <a:lstStyle>
            <a:lvl1pPr marL="0" indent="0">
              <a:spcAft>
                <a:spcPts val="800"/>
              </a:spcAft>
              <a:buClr>
                <a:srgbClr val="2F8A39"/>
              </a:buClr>
              <a:buNone/>
              <a:defRPr sz="2400">
                <a:latin typeface="Arial" panose="020B0604020202020204" pitchFamily="34" charset="0"/>
                <a:cs typeface="Arial" panose="020B0604020202020204" pitchFamily="34" charset="0"/>
              </a:defRPr>
            </a:lvl1pPr>
            <a:lvl2pPr marL="463550" indent="-231775">
              <a:spcAft>
                <a:spcPts val="800"/>
              </a:spcAft>
              <a:buClrTx/>
              <a:buFont typeface="Arial" panose="020B0604020202020204" pitchFamily="34" charset="0"/>
              <a:buChar char="•"/>
              <a:defRPr sz="2000">
                <a:latin typeface="Arial" panose="020B0604020202020204" pitchFamily="34" charset="0"/>
                <a:cs typeface="Arial" panose="020B0604020202020204" pitchFamily="34" charset="0"/>
              </a:defRPr>
            </a:lvl2pPr>
            <a:lvl3pPr marL="682625" indent="-219075">
              <a:spcAft>
                <a:spcPts val="800"/>
              </a:spcAft>
              <a:buClrTx/>
              <a:defRPr sz="1800">
                <a:latin typeface="Arial" panose="020B0604020202020204" pitchFamily="34" charset="0"/>
                <a:cs typeface="Arial" panose="020B0604020202020204" pitchFamily="34" charset="0"/>
              </a:defRPr>
            </a:lvl3pPr>
            <a:lvl4pPr marL="914400" indent="-231775">
              <a:spcAft>
                <a:spcPts val="800"/>
              </a:spcAft>
              <a:buClrTx/>
              <a:buFont typeface="Arial" panose="020B0604020202020204" pitchFamily="34" charset="0"/>
              <a:buChar char="•"/>
              <a:defRPr sz="1600">
                <a:latin typeface="Arial" panose="020B0604020202020204" pitchFamily="34" charset="0"/>
                <a:cs typeface="Arial" panose="020B0604020202020204" pitchFamily="34" charset="0"/>
              </a:defRPr>
            </a:lvl4pPr>
            <a:lvl5pPr marL="1146175" indent="-231775">
              <a:spcAft>
                <a:spcPts val="800"/>
              </a:spcAft>
              <a:buClrTx/>
              <a:buFont typeface="Arial" panose="020B0604020202020204" pitchFamily="34" charset="0"/>
              <a:buChar char="•"/>
              <a:defRPr sz="16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406945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edBar-Two Content">
    <p:spTree>
      <p:nvGrpSpPr>
        <p:cNvPr id="1" name=""/>
        <p:cNvGrpSpPr/>
        <p:nvPr/>
      </p:nvGrpSpPr>
      <p:grpSpPr>
        <a:xfrm>
          <a:off x="0" y="0"/>
          <a:ext cx="0" cy="0"/>
          <a:chOff x="0" y="0"/>
          <a:chExt cx="0" cy="0"/>
        </a:xfrm>
      </p:grpSpPr>
      <p:sp>
        <p:nvSpPr>
          <p:cNvPr id="7" name="Slide Title"/>
          <p:cNvSpPr>
            <a:spLocks noGrp="1"/>
          </p:cNvSpPr>
          <p:nvPr>
            <p:ph type="title"/>
          </p:nvPr>
        </p:nvSpPr>
        <p:spPr>
          <a:xfrm>
            <a:off x="-1" y="228600"/>
            <a:ext cx="9144001" cy="609600"/>
          </a:xfrm>
          <a:prstGeom prst="rect">
            <a:avLst/>
          </a:prstGeom>
          <a:ln>
            <a:solidFill>
              <a:srgbClr val="C30C20"/>
            </a:solidFill>
          </a:ln>
        </p:spPr>
        <p:txBody>
          <a:bodyPr anchor="ctr"/>
          <a:lstStyle>
            <a:lvl1pPr>
              <a:defRPr sz="3600" b="1">
                <a:solidFill>
                  <a:schemeClr val="tx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1"/>
          <p:cNvSpPr>
            <a:spLocks noGrp="1"/>
          </p:cNvSpPr>
          <p:nvPr>
            <p:ph sz="half" idx="1"/>
          </p:nvPr>
        </p:nvSpPr>
        <p:spPr>
          <a:xfrm>
            <a:off x="457200" y="914400"/>
            <a:ext cx="4038600" cy="5615940"/>
          </a:xfrm>
          <a:prstGeom prst="rect">
            <a:avLst/>
          </a:prstGeom>
        </p:spPr>
        <p:txBody>
          <a:bodyPr/>
          <a:lstStyle>
            <a:lvl1pPr marL="0" indent="0">
              <a:spcAft>
                <a:spcPts val="800"/>
              </a:spcAft>
              <a:buNone/>
              <a:defRPr sz="2400">
                <a:latin typeface="Arial" panose="020B0604020202020204" pitchFamily="34" charset="0"/>
                <a:cs typeface="Arial" panose="020B0604020202020204" pitchFamily="34" charset="0"/>
              </a:defRPr>
            </a:lvl1pPr>
            <a:lvl2pPr marL="463550" indent="-231775">
              <a:spcAft>
                <a:spcPts val="800"/>
              </a:spcAft>
              <a:buClrTx/>
              <a:buFont typeface="Arial" panose="020B0604020202020204" pitchFamily="34" charset="0"/>
              <a:buChar char="•"/>
              <a:defRPr sz="2000">
                <a:latin typeface="Arial" panose="020B0604020202020204" pitchFamily="34" charset="0"/>
                <a:cs typeface="Arial" panose="020B0604020202020204" pitchFamily="34" charset="0"/>
              </a:defRPr>
            </a:lvl2pPr>
            <a:lvl3pPr marL="682625" indent="-219075">
              <a:spcAft>
                <a:spcPts val="800"/>
              </a:spcAft>
              <a:buClrTx/>
              <a:defRPr sz="1800">
                <a:latin typeface="Arial" panose="020B0604020202020204" pitchFamily="34" charset="0"/>
                <a:cs typeface="Arial" panose="020B0604020202020204" pitchFamily="34" charset="0"/>
              </a:defRPr>
            </a:lvl3pPr>
            <a:lvl4pPr marL="914400" indent="-231775">
              <a:spcAft>
                <a:spcPts val="800"/>
              </a:spcAft>
              <a:buClrTx/>
              <a:buFont typeface="Arial" panose="020B0604020202020204" pitchFamily="34" charset="0"/>
              <a:buChar char="•"/>
              <a:defRPr sz="1600">
                <a:latin typeface="Arial" panose="020B0604020202020204" pitchFamily="34" charset="0"/>
                <a:cs typeface="Arial" panose="020B0604020202020204" pitchFamily="34" charset="0"/>
              </a:defRPr>
            </a:lvl4pPr>
            <a:lvl5pPr marL="1146175" indent="-231775">
              <a:spcAft>
                <a:spcPts val="800"/>
              </a:spcAft>
              <a:buClrTx/>
              <a:buFont typeface="Arial" panose="020B0604020202020204" pitchFamily="34" charset="0"/>
              <a:buChar char="•"/>
              <a:defRPr sz="16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Jump Link"/>
          <p:cNvSpPr>
            <a:spLocks noGrp="1"/>
          </p:cNvSpPr>
          <p:nvPr>
            <p:ph type="body" sz="quarter" idx="12" hasCustomPrompt="1"/>
          </p:nvPr>
        </p:nvSpPr>
        <p:spPr>
          <a:xfrm>
            <a:off x="3817620" y="6529450"/>
            <a:ext cx="1508760" cy="99950"/>
          </a:xfrm>
          <a:prstGeom prst="rect">
            <a:avLst/>
          </a:prstGeom>
        </p:spPr>
        <p:txBody>
          <a:bodyPr lIns="0" tIns="0" rIns="0" bIns="0"/>
          <a:lstStyle>
            <a:lvl1pPr marL="0" indent="0" algn="ctr">
              <a:buNone/>
              <a:defRPr sz="800"/>
            </a:lvl1pPr>
          </a:lstStyle>
          <a:p>
            <a:pPr lvl="0"/>
            <a:r>
              <a:rPr lang="en-US" dirty="0"/>
              <a:t>Jump to long image description(s)</a:t>
            </a:r>
          </a:p>
        </p:txBody>
      </p:sp>
      <p:sp>
        <p:nvSpPr>
          <p:cNvPr id="10"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
        <p:nvSpPr>
          <p:cNvPr id="11" name="Content Placeholder 1">
            <a:extLst>
              <a:ext uri="{FF2B5EF4-FFF2-40B4-BE49-F238E27FC236}">
                <a16:creationId xmlns:a16="http://schemas.microsoft.com/office/drawing/2014/main" id="{B17FDBAE-D12B-4B0B-B3C1-8CB00E627BA1}"/>
              </a:ext>
            </a:extLst>
          </p:cNvPr>
          <p:cNvSpPr>
            <a:spLocks noGrp="1"/>
          </p:cNvSpPr>
          <p:nvPr>
            <p:ph sz="half" idx="13"/>
          </p:nvPr>
        </p:nvSpPr>
        <p:spPr>
          <a:xfrm>
            <a:off x="4758519" y="914400"/>
            <a:ext cx="4038600" cy="5615940"/>
          </a:xfrm>
          <a:prstGeom prst="rect">
            <a:avLst/>
          </a:prstGeom>
        </p:spPr>
        <p:txBody>
          <a:bodyPr/>
          <a:lstStyle>
            <a:lvl1pPr marL="0" indent="0">
              <a:spcAft>
                <a:spcPts val="800"/>
              </a:spcAft>
              <a:buNone/>
              <a:defRPr sz="2400">
                <a:latin typeface="Arial" panose="020B0604020202020204" pitchFamily="34" charset="0"/>
                <a:cs typeface="Arial" panose="020B0604020202020204" pitchFamily="34" charset="0"/>
              </a:defRPr>
            </a:lvl1pPr>
            <a:lvl2pPr marL="463550" indent="-231775">
              <a:spcAft>
                <a:spcPts val="800"/>
              </a:spcAft>
              <a:buClrTx/>
              <a:buFont typeface="Arial" panose="020B0604020202020204" pitchFamily="34" charset="0"/>
              <a:buChar char="•"/>
              <a:defRPr sz="2000">
                <a:latin typeface="Arial" panose="020B0604020202020204" pitchFamily="34" charset="0"/>
                <a:cs typeface="Arial" panose="020B0604020202020204" pitchFamily="34" charset="0"/>
              </a:defRPr>
            </a:lvl2pPr>
            <a:lvl3pPr marL="682625" indent="-219075">
              <a:spcAft>
                <a:spcPts val="800"/>
              </a:spcAft>
              <a:buClrTx/>
              <a:defRPr sz="1800">
                <a:latin typeface="Arial" panose="020B0604020202020204" pitchFamily="34" charset="0"/>
                <a:cs typeface="Arial" panose="020B0604020202020204" pitchFamily="34" charset="0"/>
              </a:defRPr>
            </a:lvl3pPr>
            <a:lvl4pPr marL="914400" indent="-231775">
              <a:spcAft>
                <a:spcPts val="800"/>
              </a:spcAft>
              <a:buClrTx/>
              <a:buFont typeface="Arial" panose="020B0604020202020204" pitchFamily="34" charset="0"/>
              <a:buChar char="•"/>
              <a:defRPr sz="1600">
                <a:latin typeface="Arial" panose="020B0604020202020204" pitchFamily="34" charset="0"/>
                <a:cs typeface="Arial" panose="020B0604020202020204" pitchFamily="34" charset="0"/>
              </a:defRPr>
            </a:lvl4pPr>
            <a:lvl5pPr marL="1146175" indent="-231775">
              <a:spcAft>
                <a:spcPts val="800"/>
              </a:spcAft>
              <a:buClrTx/>
              <a:buFont typeface="Arial" panose="020B0604020202020204" pitchFamily="34" charset="0"/>
              <a:buChar char="•"/>
              <a:defRPr sz="16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8322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edBar-Two-Up 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0" y="207085"/>
            <a:ext cx="9185426" cy="609600"/>
          </a:xfrm>
          <a:prstGeom prst="rect">
            <a:avLst/>
          </a:prstGeom>
          <a:ln>
            <a:solidFill>
              <a:srgbClr val="C30C20"/>
            </a:solidFill>
          </a:ln>
        </p:spPr>
        <p:txBody>
          <a:bodyPr anchor="ctr"/>
          <a:lstStyle>
            <a:lvl1pPr>
              <a:defRPr sz="3600" b="1">
                <a:solidFill>
                  <a:schemeClr val="tx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Header 1"/>
          <p:cNvSpPr>
            <a:spLocks noGrp="1"/>
          </p:cNvSpPr>
          <p:nvPr>
            <p:ph type="body" idx="1"/>
          </p:nvPr>
        </p:nvSpPr>
        <p:spPr>
          <a:xfrm>
            <a:off x="457201" y="960438"/>
            <a:ext cx="4040188" cy="639762"/>
          </a:xfrm>
          <a:prstGeom prst="rect">
            <a:avLst/>
          </a:prstGeo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1"/>
          <p:cNvSpPr>
            <a:spLocks noGrp="1"/>
          </p:cNvSpPr>
          <p:nvPr>
            <p:ph sz="half" idx="2"/>
          </p:nvPr>
        </p:nvSpPr>
        <p:spPr>
          <a:xfrm>
            <a:off x="441966" y="1655415"/>
            <a:ext cx="4040188" cy="4912202"/>
          </a:xfrm>
          <a:prstGeom prst="rect">
            <a:avLst/>
          </a:prstGeom>
        </p:spPr>
        <p:txBody>
          <a:bodyPr/>
          <a:lstStyle>
            <a:lvl1pPr marL="0" indent="0">
              <a:spcAft>
                <a:spcPts val="800"/>
              </a:spcAft>
              <a:buNone/>
              <a:defRPr sz="2400">
                <a:latin typeface="Arial" panose="020B0604020202020204" pitchFamily="34" charset="0"/>
                <a:cs typeface="Arial" panose="020B0604020202020204" pitchFamily="34" charset="0"/>
              </a:defRPr>
            </a:lvl1pPr>
            <a:lvl2pPr marL="463550" indent="-231775">
              <a:spcAft>
                <a:spcPts val="800"/>
              </a:spcAft>
              <a:buClrTx/>
              <a:buFont typeface="Arial" panose="020B0604020202020204" pitchFamily="34" charset="0"/>
              <a:buChar char="•"/>
              <a:defRPr sz="2000"/>
            </a:lvl2pPr>
            <a:lvl3pPr marL="682625" indent="-219075">
              <a:spcAft>
                <a:spcPts val="800"/>
              </a:spcAft>
              <a:buClrTx/>
              <a:defRPr sz="1800"/>
            </a:lvl3pPr>
            <a:lvl4pPr marL="914400" indent="-231775">
              <a:spcAft>
                <a:spcPts val="800"/>
              </a:spcAft>
              <a:buClrTx/>
              <a:buFont typeface="Arial" panose="020B0604020202020204" pitchFamily="34" charset="0"/>
              <a:buChar char="•"/>
              <a:defRPr sz="1600"/>
            </a:lvl4pPr>
            <a:lvl5pPr marL="1146175" indent="-231775">
              <a:spcAft>
                <a:spcPts val="800"/>
              </a:spcAft>
              <a:buClrTx/>
              <a:buFont typeface="Arial" panose="020B060402020202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Header 2"/>
          <p:cNvSpPr>
            <a:spLocks noGrp="1"/>
          </p:cNvSpPr>
          <p:nvPr>
            <p:ph type="body" sz="quarter" idx="3"/>
          </p:nvPr>
        </p:nvSpPr>
        <p:spPr>
          <a:xfrm>
            <a:off x="4645026" y="960438"/>
            <a:ext cx="4041775" cy="639762"/>
          </a:xfrm>
          <a:prstGeom prst="rect">
            <a:avLst/>
          </a:prstGeo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Jump Link"/>
          <p:cNvSpPr>
            <a:spLocks noGrp="1"/>
          </p:cNvSpPr>
          <p:nvPr>
            <p:ph type="body" sz="quarter" idx="12" hasCustomPrompt="1"/>
          </p:nvPr>
        </p:nvSpPr>
        <p:spPr>
          <a:xfrm>
            <a:off x="3817620" y="6529450"/>
            <a:ext cx="1508760" cy="99950"/>
          </a:xfrm>
          <a:prstGeom prst="rect">
            <a:avLst/>
          </a:prstGeom>
        </p:spPr>
        <p:txBody>
          <a:bodyPr lIns="0" tIns="0" rIns="0" bIns="0"/>
          <a:lstStyle>
            <a:lvl1pPr marL="0" indent="0" algn="ctr">
              <a:buNone/>
              <a:defRPr sz="800"/>
            </a:lvl1pPr>
          </a:lstStyle>
          <a:p>
            <a:pPr lvl="0"/>
            <a:r>
              <a:rPr lang="en-US" dirty="0"/>
              <a:t>Jump to long image description(s)</a:t>
            </a:r>
          </a:p>
        </p:txBody>
      </p:sp>
      <p:sp>
        <p:nvSpPr>
          <p:cNvPr id="12"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
        <p:nvSpPr>
          <p:cNvPr id="13" name="Content Placeholder 1">
            <a:extLst>
              <a:ext uri="{FF2B5EF4-FFF2-40B4-BE49-F238E27FC236}">
                <a16:creationId xmlns:a16="http://schemas.microsoft.com/office/drawing/2014/main" id="{9AF620B3-BA29-4EB0-B023-21ED87DBA140}"/>
              </a:ext>
            </a:extLst>
          </p:cNvPr>
          <p:cNvSpPr>
            <a:spLocks noGrp="1"/>
          </p:cNvSpPr>
          <p:nvPr>
            <p:ph sz="half" idx="13"/>
          </p:nvPr>
        </p:nvSpPr>
        <p:spPr>
          <a:xfrm>
            <a:off x="4661846" y="1667223"/>
            <a:ext cx="4040188" cy="4912202"/>
          </a:xfrm>
          <a:prstGeom prst="rect">
            <a:avLst/>
          </a:prstGeom>
        </p:spPr>
        <p:txBody>
          <a:bodyPr/>
          <a:lstStyle>
            <a:lvl1pPr marL="0" indent="0">
              <a:spcAft>
                <a:spcPts val="800"/>
              </a:spcAft>
              <a:buNone/>
              <a:defRPr sz="2400">
                <a:latin typeface="Arial" panose="020B0604020202020204" pitchFamily="34" charset="0"/>
                <a:cs typeface="Arial" panose="020B0604020202020204" pitchFamily="34" charset="0"/>
              </a:defRPr>
            </a:lvl1pPr>
            <a:lvl2pPr marL="463550" indent="-231775">
              <a:spcAft>
                <a:spcPts val="800"/>
              </a:spcAft>
              <a:buClrTx/>
              <a:buFont typeface="Arial" panose="020B0604020202020204" pitchFamily="34" charset="0"/>
              <a:buChar char="•"/>
              <a:defRPr sz="2000"/>
            </a:lvl2pPr>
            <a:lvl3pPr marL="682625" indent="-219075">
              <a:spcAft>
                <a:spcPts val="800"/>
              </a:spcAft>
              <a:buClrTx/>
              <a:defRPr sz="1800"/>
            </a:lvl3pPr>
            <a:lvl4pPr marL="914400" indent="-231775">
              <a:spcAft>
                <a:spcPts val="800"/>
              </a:spcAft>
              <a:buClrTx/>
              <a:buFont typeface="Arial" panose="020B0604020202020204" pitchFamily="34" charset="0"/>
              <a:buChar char="•"/>
              <a:defRPr sz="1600"/>
            </a:lvl4pPr>
            <a:lvl5pPr marL="1146175" indent="-231775">
              <a:spcAft>
                <a:spcPts val="800"/>
              </a:spcAft>
              <a:buClrTx/>
              <a:buFont typeface="Arial" panose="020B060402020202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626629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edBar-4-up_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156411"/>
            <a:ext cx="9185426" cy="609600"/>
          </a:xfrm>
          <a:prstGeom prst="rect">
            <a:avLst/>
          </a:prstGeom>
          <a:ln>
            <a:solidFill>
              <a:srgbClr val="C30C20"/>
            </a:solidFill>
          </a:ln>
        </p:spPr>
        <p:txBody>
          <a:bodyPr anchor="ctr"/>
          <a:lstStyle>
            <a:lvl1pPr>
              <a:defRPr sz="3600" b="1">
                <a:solidFill>
                  <a:schemeClr val="tx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Header 1"/>
          <p:cNvSpPr>
            <a:spLocks noGrp="1"/>
          </p:cNvSpPr>
          <p:nvPr>
            <p:ph type="body" idx="1"/>
          </p:nvPr>
        </p:nvSpPr>
        <p:spPr>
          <a:xfrm>
            <a:off x="457201" y="960438"/>
            <a:ext cx="4040188" cy="639762"/>
          </a:xfrm>
          <a:prstGeom prst="rect">
            <a:avLst/>
          </a:prstGeom>
        </p:spPr>
        <p:txBody>
          <a:bodyPr anchor="b"/>
          <a:lstStyle>
            <a:lvl1pPr marL="0" indent="0">
              <a:buNone/>
              <a:defRPr sz="20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1"/>
          <p:cNvSpPr>
            <a:spLocks noGrp="1"/>
          </p:cNvSpPr>
          <p:nvPr>
            <p:ph sz="half" idx="2"/>
          </p:nvPr>
        </p:nvSpPr>
        <p:spPr>
          <a:xfrm>
            <a:off x="457200" y="1668233"/>
            <a:ext cx="4040188" cy="1752600"/>
          </a:xfrm>
          <a:prstGeom prst="rect">
            <a:avLst/>
          </a:prstGeom>
        </p:spPr>
        <p:txBody>
          <a:bodyPr/>
          <a:lstStyle>
            <a:lvl1pPr marL="0" indent="0">
              <a:spcAft>
                <a:spcPts val="800"/>
              </a:spcAft>
              <a:buNone/>
              <a:defRPr sz="2000">
                <a:latin typeface="Arial" panose="020B0604020202020204" pitchFamily="34" charset="0"/>
                <a:cs typeface="Arial" panose="020B0604020202020204" pitchFamily="34" charset="0"/>
              </a:defRPr>
            </a:lvl1pPr>
            <a:lvl2pPr marL="463550" indent="-285750">
              <a:spcAft>
                <a:spcPts val="800"/>
              </a:spcAft>
              <a:buClrTx/>
              <a:buFont typeface="Arial" panose="020B0604020202020204" pitchFamily="34" charset="0"/>
              <a:buChar char="•"/>
              <a:defRPr sz="1800"/>
            </a:lvl2pPr>
            <a:lvl3pPr marL="682625" indent="-219075">
              <a:spcAft>
                <a:spcPts val="800"/>
              </a:spcAft>
              <a:buClrTx/>
              <a:defRPr sz="1600"/>
            </a:lvl3pPr>
            <a:lvl4pPr marL="914400" indent="-231775">
              <a:spcAft>
                <a:spcPts val="800"/>
              </a:spcAft>
              <a:buClrTx/>
              <a:buFont typeface="Arial" panose="020B0604020202020204" pitchFamily="34" charset="0"/>
              <a:buChar char="•"/>
              <a:defRPr sz="1400"/>
            </a:lvl4pPr>
            <a:lvl5pPr marL="1146175" indent="-231775">
              <a:spcAft>
                <a:spcPts val="800"/>
              </a:spcAft>
              <a:buClrTx/>
              <a:buFont typeface="Arial" panose="020B0604020202020204" pitchFamily="34" charset="0"/>
              <a:buChar cha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Header 2"/>
          <p:cNvSpPr>
            <a:spLocks noGrp="1"/>
          </p:cNvSpPr>
          <p:nvPr>
            <p:ph type="body" sz="quarter" idx="3"/>
          </p:nvPr>
        </p:nvSpPr>
        <p:spPr>
          <a:xfrm>
            <a:off x="4645026" y="960438"/>
            <a:ext cx="4041775" cy="639762"/>
          </a:xfrm>
          <a:prstGeom prst="rect">
            <a:avLst/>
          </a:prstGeom>
        </p:spPr>
        <p:txBody>
          <a:bodyPr anchor="b"/>
          <a:lstStyle>
            <a:lvl1pPr marL="0" indent="0">
              <a:buNone/>
              <a:defRPr sz="20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Header 3"/>
          <p:cNvSpPr>
            <a:spLocks noGrp="1"/>
          </p:cNvSpPr>
          <p:nvPr>
            <p:ph type="body" sz="quarter" idx="12"/>
          </p:nvPr>
        </p:nvSpPr>
        <p:spPr>
          <a:xfrm>
            <a:off x="457200" y="3581400"/>
            <a:ext cx="4038600" cy="609600"/>
          </a:xfrm>
          <a:prstGeom prst="rect">
            <a:avLst/>
          </a:prstGeom>
        </p:spPr>
        <p:txBody>
          <a:bodyPr anchor="b"/>
          <a:lstStyle>
            <a:lvl1pPr>
              <a:defRPr lang="en-US" sz="2000" b="1" kern="1200" dirty="0">
                <a:solidFill>
                  <a:schemeClr val="tx1"/>
                </a:solidFill>
                <a:latin typeface="Arial" panose="020B0604020202020204" pitchFamily="34" charset="0"/>
                <a:ea typeface="+mn-ea"/>
                <a:cs typeface="Arial" panose="020B0604020202020204" pitchFamily="34" charset="0"/>
              </a:defRPr>
            </a:lvl1pPr>
          </a:lstStyle>
          <a:p>
            <a:pPr marL="0" lvl="0" indent="0" algn="l" defTabSz="457200" rtl="0" eaLnBrk="1" latinLnBrk="0" hangingPunct="1">
              <a:spcBef>
                <a:spcPct val="20000"/>
              </a:spcBef>
              <a:buFont typeface="Arial"/>
              <a:buNone/>
            </a:pPr>
            <a:r>
              <a:rPr lang="en-US" dirty="0"/>
              <a:t>Click to edit Master text styles</a:t>
            </a:r>
          </a:p>
        </p:txBody>
      </p:sp>
      <p:sp>
        <p:nvSpPr>
          <p:cNvPr id="10" name="Header 4"/>
          <p:cNvSpPr>
            <a:spLocks noGrp="1"/>
          </p:cNvSpPr>
          <p:nvPr>
            <p:ph type="body" sz="quarter" idx="13"/>
          </p:nvPr>
        </p:nvSpPr>
        <p:spPr>
          <a:xfrm>
            <a:off x="4648200" y="3581400"/>
            <a:ext cx="4038600" cy="609600"/>
          </a:xfrm>
          <a:prstGeom prst="rect">
            <a:avLst/>
          </a:prstGeom>
        </p:spPr>
        <p:txBody>
          <a:bodyPr anchor="b"/>
          <a:lstStyle>
            <a:lvl1pPr>
              <a:defRPr lang="en-US" sz="2000" b="1" kern="1200" dirty="0">
                <a:solidFill>
                  <a:schemeClr val="tx1"/>
                </a:solidFill>
                <a:latin typeface="Arial" panose="020B0604020202020204" pitchFamily="34" charset="0"/>
                <a:ea typeface="+mn-ea"/>
                <a:cs typeface="Arial" panose="020B0604020202020204" pitchFamily="34" charset="0"/>
              </a:defRPr>
            </a:lvl1pPr>
          </a:lstStyle>
          <a:p>
            <a:pPr marL="0" lvl="0" indent="0" algn="l" defTabSz="457200" rtl="0" eaLnBrk="1" latinLnBrk="0" hangingPunct="1">
              <a:spcBef>
                <a:spcPct val="20000"/>
              </a:spcBef>
              <a:buFont typeface="Arial"/>
              <a:buNone/>
            </a:pPr>
            <a:r>
              <a:rPr lang="en-US" dirty="0"/>
              <a:t>Click to edit Master text styles</a:t>
            </a:r>
          </a:p>
        </p:txBody>
      </p:sp>
      <p:sp>
        <p:nvSpPr>
          <p:cNvPr id="12" name="Jump Link"/>
          <p:cNvSpPr>
            <a:spLocks noGrp="1"/>
          </p:cNvSpPr>
          <p:nvPr>
            <p:ph type="body" sz="quarter" idx="16" hasCustomPrompt="1"/>
          </p:nvPr>
        </p:nvSpPr>
        <p:spPr>
          <a:xfrm>
            <a:off x="3817620" y="5996050"/>
            <a:ext cx="1508760" cy="99950"/>
          </a:xfrm>
          <a:prstGeom prst="rect">
            <a:avLst/>
          </a:prstGeom>
        </p:spPr>
        <p:txBody>
          <a:bodyPr lIns="0" tIns="0" rIns="0" bIns="0"/>
          <a:lstStyle>
            <a:lvl1pPr marL="0" indent="0" algn="ctr">
              <a:buNone/>
              <a:defRPr sz="800"/>
            </a:lvl1pPr>
          </a:lstStyle>
          <a:p>
            <a:pPr lvl="0"/>
            <a:r>
              <a:rPr lang="en-US" dirty="0"/>
              <a:t>Jump to long image description(s)</a:t>
            </a:r>
          </a:p>
        </p:txBody>
      </p:sp>
      <p:sp>
        <p:nvSpPr>
          <p:cNvPr id="16"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
        <p:nvSpPr>
          <p:cNvPr id="19" name="Content Placeholder 1">
            <a:extLst>
              <a:ext uri="{FF2B5EF4-FFF2-40B4-BE49-F238E27FC236}">
                <a16:creationId xmlns:a16="http://schemas.microsoft.com/office/drawing/2014/main" id="{6BF8D57D-9B78-48B1-A694-F433AD71136A}"/>
              </a:ext>
            </a:extLst>
          </p:cNvPr>
          <p:cNvSpPr>
            <a:spLocks noGrp="1"/>
          </p:cNvSpPr>
          <p:nvPr>
            <p:ph sz="half" idx="17"/>
          </p:nvPr>
        </p:nvSpPr>
        <p:spPr>
          <a:xfrm>
            <a:off x="4646612" y="1722438"/>
            <a:ext cx="4040188" cy="1752600"/>
          </a:xfrm>
          <a:prstGeom prst="rect">
            <a:avLst/>
          </a:prstGeom>
        </p:spPr>
        <p:txBody>
          <a:bodyPr/>
          <a:lstStyle>
            <a:lvl1pPr marL="0" indent="0">
              <a:spcAft>
                <a:spcPts val="800"/>
              </a:spcAft>
              <a:buNone/>
              <a:defRPr sz="2000">
                <a:latin typeface="Arial" panose="020B0604020202020204" pitchFamily="34" charset="0"/>
                <a:cs typeface="Arial" panose="020B0604020202020204" pitchFamily="34" charset="0"/>
              </a:defRPr>
            </a:lvl1pPr>
            <a:lvl2pPr marL="463550" indent="-285750">
              <a:spcAft>
                <a:spcPts val="800"/>
              </a:spcAft>
              <a:buClrTx/>
              <a:buFont typeface="Arial" panose="020B0604020202020204" pitchFamily="34" charset="0"/>
              <a:buChar char="•"/>
              <a:defRPr sz="1800"/>
            </a:lvl2pPr>
            <a:lvl3pPr marL="682625" indent="-219075">
              <a:spcAft>
                <a:spcPts val="800"/>
              </a:spcAft>
              <a:buClrTx/>
              <a:defRPr sz="1600"/>
            </a:lvl3pPr>
            <a:lvl4pPr marL="914400" indent="-231775">
              <a:spcAft>
                <a:spcPts val="800"/>
              </a:spcAft>
              <a:buClrTx/>
              <a:buFont typeface="Arial" panose="020B0604020202020204" pitchFamily="34" charset="0"/>
              <a:buChar char="•"/>
              <a:defRPr sz="1400"/>
            </a:lvl4pPr>
            <a:lvl5pPr marL="1146175" indent="-231775">
              <a:spcAft>
                <a:spcPts val="800"/>
              </a:spcAft>
              <a:buClrTx/>
              <a:buFont typeface="Arial" panose="020B0604020202020204" pitchFamily="34" charset="0"/>
              <a:buChar cha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Content Placeholder 1">
            <a:extLst>
              <a:ext uri="{FF2B5EF4-FFF2-40B4-BE49-F238E27FC236}">
                <a16:creationId xmlns:a16="http://schemas.microsoft.com/office/drawing/2014/main" id="{AD92B2DB-4294-4913-8A64-882FF099E764}"/>
              </a:ext>
            </a:extLst>
          </p:cNvPr>
          <p:cNvSpPr>
            <a:spLocks noGrp="1"/>
          </p:cNvSpPr>
          <p:nvPr>
            <p:ph sz="half" idx="18"/>
          </p:nvPr>
        </p:nvSpPr>
        <p:spPr>
          <a:xfrm>
            <a:off x="457200" y="4351567"/>
            <a:ext cx="4040188" cy="1752600"/>
          </a:xfrm>
          <a:prstGeom prst="rect">
            <a:avLst/>
          </a:prstGeom>
        </p:spPr>
        <p:txBody>
          <a:bodyPr/>
          <a:lstStyle>
            <a:lvl1pPr marL="0" indent="0">
              <a:spcAft>
                <a:spcPts val="800"/>
              </a:spcAft>
              <a:buNone/>
              <a:defRPr sz="2000">
                <a:latin typeface="Arial" panose="020B0604020202020204" pitchFamily="34" charset="0"/>
                <a:cs typeface="Arial" panose="020B0604020202020204" pitchFamily="34" charset="0"/>
              </a:defRPr>
            </a:lvl1pPr>
            <a:lvl2pPr marL="463550" indent="-285750">
              <a:spcAft>
                <a:spcPts val="800"/>
              </a:spcAft>
              <a:buClrTx/>
              <a:buFont typeface="Arial" panose="020B0604020202020204" pitchFamily="34" charset="0"/>
              <a:buChar char="•"/>
              <a:defRPr sz="1800"/>
            </a:lvl2pPr>
            <a:lvl3pPr marL="682625" indent="-219075">
              <a:spcAft>
                <a:spcPts val="800"/>
              </a:spcAft>
              <a:buClrTx/>
              <a:defRPr sz="1600"/>
            </a:lvl3pPr>
            <a:lvl4pPr marL="914400" indent="-231775">
              <a:spcAft>
                <a:spcPts val="800"/>
              </a:spcAft>
              <a:buClrTx/>
              <a:buFont typeface="Arial" panose="020B0604020202020204" pitchFamily="34" charset="0"/>
              <a:buChar char="•"/>
              <a:defRPr sz="1400"/>
            </a:lvl4pPr>
            <a:lvl5pPr marL="1146175" indent="-231775">
              <a:spcAft>
                <a:spcPts val="800"/>
              </a:spcAft>
              <a:buClrTx/>
              <a:buFont typeface="Arial" panose="020B0604020202020204" pitchFamily="34" charset="0"/>
              <a:buChar cha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Content Placeholder 1">
            <a:extLst>
              <a:ext uri="{FF2B5EF4-FFF2-40B4-BE49-F238E27FC236}">
                <a16:creationId xmlns:a16="http://schemas.microsoft.com/office/drawing/2014/main" id="{4790D093-D2A9-45EE-AB60-A601E627FE01}"/>
              </a:ext>
            </a:extLst>
          </p:cNvPr>
          <p:cNvSpPr>
            <a:spLocks noGrp="1"/>
          </p:cNvSpPr>
          <p:nvPr>
            <p:ph sz="half" idx="19"/>
          </p:nvPr>
        </p:nvSpPr>
        <p:spPr>
          <a:xfrm>
            <a:off x="4646612" y="4370163"/>
            <a:ext cx="4040188" cy="1752600"/>
          </a:xfrm>
          <a:prstGeom prst="rect">
            <a:avLst/>
          </a:prstGeom>
        </p:spPr>
        <p:txBody>
          <a:bodyPr/>
          <a:lstStyle>
            <a:lvl1pPr marL="0" indent="0">
              <a:spcAft>
                <a:spcPts val="800"/>
              </a:spcAft>
              <a:buNone/>
              <a:defRPr sz="2000">
                <a:latin typeface="Arial" panose="020B0604020202020204" pitchFamily="34" charset="0"/>
                <a:cs typeface="Arial" panose="020B0604020202020204" pitchFamily="34" charset="0"/>
              </a:defRPr>
            </a:lvl1pPr>
            <a:lvl2pPr marL="463550" indent="-285750">
              <a:spcAft>
                <a:spcPts val="800"/>
              </a:spcAft>
              <a:buClrTx/>
              <a:buFont typeface="Arial" panose="020B0604020202020204" pitchFamily="34" charset="0"/>
              <a:buChar char="•"/>
              <a:defRPr sz="1800"/>
            </a:lvl2pPr>
            <a:lvl3pPr marL="682625" indent="-219075">
              <a:spcAft>
                <a:spcPts val="800"/>
              </a:spcAft>
              <a:buClrTx/>
              <a:defRPr sz="1600"/>
            </a:lvl3pPr>
            <a:lvl4pPr marL="914400" indent="-231775">
              <a:spcAft>
                <a:spcPts val="800"/>
              </a:spcAft>
              <a:buClrTx/>
              <a:buFont typeface="Arial" panose="020B0604020202020204" pitchFamily="34" charset="0"/>
              <a:buChar char="•"/>
              <a:defRPr sz="1400"/>
            </a:lvl4pPr>
            <a:lvl5pPr marL="1146175" indent="-231775">
              <a:spcAft>
                <a:spcPts val="800"/>
              </a:spcAft>
              <a:buClrTx/>
              <a:buFont typeface="Arial" panose="020B0604020202020204" pitchFamily="34" charset="0"/>
              <a:buChar cha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3">
            <a:extLst>
              <a:ext uri="{FF2B5EF4-FFF2-40B4-BE49-F238E27FC236}">
                <a16:creationId xmlns:a16="http://schemas.microsoft.com/office/drawing/2014/main" id="{5587E6A7-40F3-430B-A997-56C69961B40E}"/>
              </a:ext>
            </a:extLst>
          </p:cNvPr>
          <p:cNvSpPr>
            <a:spLocks noGrp="1"/>
          </p:cNvSpPr>
          <p:nvPr>
            <p:ph sz="quarter" idx="20" hasCustomPrompt="1"/>
          </p:nvPr>
        </p:nvSpPr>
        <p:spPr>
          <a:xfrm>
            <a:off x="457200" y="6244855"/>
            <a:ext cx="8229600" cy="338652"/>
          </a:xfrm>
          <a:prstGeom prst="rect">
            <a:avLst/>
          </a:prstGeom>
        </p:spPr>
        <p:txBody>
          <a:bodyPr/>
          <a:lstStyle>
            <a:lvl1pPr marL="0" indent="0">
              <a:buNone/>
              <a:defRPr sz="1800">
                <a:latin typeface="Arial" panose="020B0604020202020204" pitchFamily="34" charset="0"/>
                <a:cs typeface="Arial" panose="020B0604020202020204" pitchFamily="34" charset="0"/>
              </a:defRPr>
            </a:lvl1pPr>
          </a:lstStyle>
          <a:p>
            <a:pPr lvl="0"/>
            <a:r>
              <a:rPr lang="en-US" dirty="0"/>
              <a:t>Caption</a:t>
            </a:r>
          </a:p>
        </p:txBody>
      </p:sp>
    </p:spTree>
    <p:extLst>
      <p:ext uri="{BB962C8B-B14F-4D97-AF65-F5344CB8AC3E}">
        <p14:creationId xmlns:p14="http://schemas.microsoft.com/office/powerpoint/2010/main" val="110012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edBar-Content with Left Side-Caption">
    <p:spTree>
      <p:nvGrpSpPr>
        <p:cNvPr id="1" name=""/>
        <p:cNvGrpSpPr/>
        <p:nvPr/>
      </p:nvGrpSpPr>
      <p:grpSpPr>
        <a:xfrm>
          <a:off x="0" y="0"/>
          <a:ext cx="0" cy="0"/>
          <a:chOff x="0" y="0"/>
          <a:chExt cx="0" cy="0"/>
        </a:xfrm>
      </p:grpSpPr>
      <p:sp>
        <p:nvSpPr>
          <p:cNvPr id="2" name="Slide Title"/>
          <p:cNvSpPr>
            <a:spLocks noGrp="1"/>
          </p:cNvSpPr>
          <p:nvPr>
            <p:ph type="title"/>
          </p:nvPr>
        </p:nvSpPr>
        <p:spPr>
          <a:xfrm>
            <a:off x="457201" y="304800"/>
            <a:ext cx="3008313" cy="838200"/>
          </a:xfrm>
          <a:prstGeom prst="rect">
            <a:avLst/>
          </a:prstGeom>
        </p:spPr>
        <p:txBody>
          <a:bodyPr anchor="b"/>
          <a:lstStyle>
            <a:lvl1pPr algn="l">
              <a:defRPr sz="1800" b="1">
                <a:solidFill>
                  <a:schemeClr val="tx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4" name="Text Placeholder 1"/>
          <p:cNvSpPr>
            <a:spLocks noGrp="1"/>
          </p:cNvSpPr>
          <p:nvPr>
            <p:ph type="body" sz="half" idx="2"/>
          </p:nvPr>
        </p:nvSpPr>
        <p:spPr>
          <a:xfrm>
            <a:off x="457201" y="1143000"/>
            <a:ext cx="3008313" cy="5334000"/>
          </a:xfrm>
          <a:prstGeom prst="rect">
            <a:avLst/>
          </a:prstGeom>
        </p:spPr>
        <p:txBody>
          <a:bodyPr/>
          <a:lstStyle>
            <a:lvl1pPr marL="0" indent="0">
              <a:buNone/>
              <a:defRPr sz="1400">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3" name="Content Placeholder 1"/>
          <p:cNvSpPr>
            <a:spLocks noGrp="1"/>
          </p:cNvSpPr>
          <p:nvPr>
            <p:ph idx="1"/>
          </p:nvPr>
        </p:nvSpPr>
        <p:spPr>
          <a:xfrm>
            <a:off x="3575050" y="304800"/>
            <a:ext cx="5111751" cy="6179819"/>
          </a:xfrm>
          <a:prstGeom prst="rect">
            <a:avLst/>
          </a:prstGeom>
        </p:spPr>
        <p:txBody>
          <a:bodyPr/>
          <a:lstStyle>
            <a:lvl1pPr marL="0" indent="0">
              <a:spcAft>
                <a:spcPts val="800"/>
              </a:spcAft>
              <a:buNone/>
              <a:defRPr sz="2400">
                <a:latin typeface="Arial" panose="020B0604020202020204" pitchFamily="34" charset="0"/>
                <a:cs typeface="Arial" panose="020B0604020202020204" pitchFamily="34" charset="0"/>
              </a:defRPr>
            </a:lvl1pPr>
            <a:lvl2pPr marL="463550" indent="-231775">
              <a:spcAft>
                <a:spcPts val="800"/>
              </a:spcAft>
              <a:buClrTx/>
              <a:buFont typeface="Arial" panose="020B0604020202020204" pitchFamily="34" charset="0"/>
              <a:buChar char="•"/>
              <a:defRPr sz="2000"/>
            </a:lvl2pPr>
            <a:lvl3pPr marL="682625" indent="-219075">
              <a:spcAft>
                <a:spcPts val="800"/>
              </a:spcAft>
              <a:buClrTx/>
              <a:defRPr sz="1800"/>
            </a:lvl3pPr>
            <a:lvl4pPr marL="914400" indent="-231775">
              <a:spcAft>
                <a:spcPts val="800"/>
              </a:spcAft>
              <a:buClrTx/>
              <a:buFont typeface="Arial" panose="020B0604020202020204" pitchFamily="34" charset="0"/>
              <a:buChar char="•"/>
              <a:defRPr sz="1600"/>
            </a:lvl4pPr>
            <a:lvl5pPr marL="1146175" indent="-231775">
              <a:spcAft>
                <a:spcPts val="800"/>
              </a:spcAft>
              <a:buClrTx/>
              <a:buFont typeface="Arial" panose="020B0604020202020204" pitchFamily="34" charset="0"/>
              <a:buChar cha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Jump Link"/>
          <p:cNvSpPr>
            <a:spLocks noGrp="1"/>
          </p:cNvSpPr>
          <p:nvPr>
            <p:ph type="body" sz="quarter" idx="12" hasCustomPrompt="1"/>
          </p:nvPr>
        </p:nvSpPr>
        <p:spPr>
          <a:xfrm>
            <a:off x="5445125" y="6488875"/>
            <a:ext cx="1371600" cy="99950"/>
          </a:xfrm>
          <a:prstGeom prst="rect">
            <a:avLst/>
          </a:prstGeom>
        </p:spPr>
        <p:txBody>
          <a:bodyPr lIns="0" tIns="0" rIns="0" bIns="0"/>
          <a:lstStyle>
            <a:lvl1pPr marL="0" indent="0" algn="ctr">
              <a:buNone/>
              <a:defRPr sz="800"/>
            </a:lvl1pPr>
          </a:lstStyle>
          <a:p>
            <a:pPr lvl="0"/>
            <a:r>
              <a:rPr lang="en-US" dirty="0"/>
              <a:t>Jump to long image description</a:t>
            </a:r>
          </a:p>
        </p:txBody>
      </p:sp>
      <p:sp>
        <p:nvSpPr>
          <p:cNvPr id="8"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266227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edBar-Content with Right Side-Caption">
    <p:spTree>
      <p:nvGrpSpPr>
        <p:cNvPr id="1" name=""/>
        <p:cNvGrpSpPr/>
        <p:nvPr/>
      </p:nvGrpSpPr>
      <p:grpSpPr>
        <a:xfrm>
          <a:off x="0" y="0"/>
          <a:ext cx="0" cy="0"/>
          <a:chOff x="0" y="0"/>
          <a:chExt cx="0" cy="0"/>
        </a:xfrm>
      </p:grpSpPr>
      <p:sp>
        <p:nvSpPr>
          <p:cNvPr id="2" name="Slide Title"/>
          <p:cNvSpPr>
            <a:spLocks noGrp="1"/>
          </p:cNvSpPr>
          <p:nvPr>
            <p:ph type="title"/>
          </p:nvPr>
        </p:nvSpPr>
        <p:spPr>
          <a:xfrm>
            <a:off x="5678487" y="304800"/>
            <a:ext cx="3008313" cy="838200"/>
          </a:xfrm>
          <a:prstGeom prst="rect">
            <a:avLst/>
          </a:prstGeom>
        </p:spPr>
        <p:txBody>
          <a:bodyPr anchor="b"/>
          <a:lstStyle>
            <a:lvl1pPr algn="l">
              <a:defRPr sz="1800" b="1">
                <a:solidFill>
                  <a:schemeClr val="tx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4" name="Text Placeholder 1"/>
          <p:cNvSpPr>
            <a:spLocks noGrp="1"/>
          </p:cNvSpPr>
          <p:nvPr>
            <p:ph type="body" sz="half" idx="2"/>
          </p:nvPr>
        </p:nvSpPr>
        <p:spPr>
          <a:xfrm>
            <a:off x="5678487" y="1143000"/>
            <a:ext cx="3008313" cy="5334000"/>
          </a:xfrm>
          <a:prstGeom prst="rect">
            <a:avLst/>
          </a:prstGeom>
        </p:spPr>
        <p:txBody>
          <a:bodyPr/>
          <a:lstStyle>
            <a:lvl1pPr marL="0" indent="0">
              <a:buNone/>
              <a:defRPr sz="1400">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3" name="Content Placeholder 1"/>
          <p:cNvSpPr>
            <a:spLocks noGrp="1"/>
          </p:cNvSpPr>
          <p:nvPr>
            <p:ph idx="1"/>
          </p:nvPr>
        </p:nvSpPr>
        <p:spPr>
          <a:xfrm>
            <a:off x="457200" y="304800"/>
            <a:ext cx="5111751" cy="6179819"/>
          </a:xfrm>
          <a:prstGeom prst="rect">
            <a:avLst/>
          </a:prstGeom>
        </p:spPr>
        <p:txBody>
          <a:bodyPr/>
          <a:lstStyle>
            <a:lvl1pPr marL="0" indent="0">
              <a:spcAft>
                <a:spcPts val="800"/>
              </a:spcAft>
              <a:buNone/>
              <a:defRPr sz="2400">
                <a:latin typeface="Arial" panose="020B0604020202020204" pitchFamily="34" charset="0"/>
                <a:cs typeface="Arial" panose="020B0604020202020204" pitchFamily="34" charset="0"/>
              </a:defRPr>
            </a:lvl1pPr>
            <a:lvl2pPr marL="463550" indent="-285750">
              <a:spcAft>
                <a:spcPts val="800"/>
              </a:spcAft>
              <a:buClrTx/>
              <a:buFont typeface="Arial" panose="020B0604020202020204" pitchFamily="34" charset="0"/>
              <a:buChar char="•"/>
              <a:defRPr sz="2000">
                <a:latin typeface="Arial" panose="020B0604020202020204" pitchFamily="34" charset="0"/>
                <a:cs typeface="Arial" panose="020B0604020202020204" pitchFamily="34" charset="0"/>
              </a:defRPr>
            </a:lvl2pPr>
            <a:lvl3pPr marL="682625" indent="-219075">
              <a:spcAft>
                <a:spcPts val="800"/>
              </a:spcAft>
              <a:buClrTx/>
              <a:defRPr sz="1800">
                <a:latin typeface="Arial" panose="020B0604020202020204" pitchFamily="34" charset="0"/>
                <a:cs typeface="Arial" panose="020B0604020202020204" pitchFamily="34" charset="0"/>
              </a:defRPr>
            </a:lvl3pPr>
            <a:lvl4pPr marL="914400" indent="-231775">
              <a:spcAft>
                <a:spcPts val="800"/>
              </a:spcAft>
              <a:buClrTx/>
              <a:buFont typeface="Arial" panose="020B0604020202020204" pitchFamily="34" charset="0"/>
              <a:buChar char="•"/>
              <a:defRPr sz="1600">
                <a:latin typeface="Arial" panose="020B0604020202020204" pitchFamily="34" charset="0"/>
                <a:cs typeface="Arial" panose="020B0604020202020204" pitchFamily="34" charset="0"/>
              </a:defRPr>
            </a:lvl4pPr>
            <a:lvl5pPr marL="1146175" indent="-231775">
              <a:spcAft>
                <a:spcPts val="800"/>
              </a:spcAft>
              <a:buClrTx/>
              <a:buFont typeface="Arial" panose="020B0604020202020204" pitchFamily="34" charset="0"/>
              <a:buChar char="•"/>
              <a:defRPr sz="16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Jump Link"/>
          <p:cNvSpPr>
            <a:spLocks noGrp="1"/>
          </p:cNvSpPr>
          <p:nvPr>
            <p:ph type="body" sz="quarter" idx="12" hasCustomPrompt="1"/>
          </p:nvPr>
        </p:nvSpPr>
        <p:spPr>
          <a:xfrm>
            <a:off x="2327275" y="6488875"/>
            <a:ext cx="1371600" cy="99950"/>
          </a:xfrm>
          <a:prstGeom prst="rect">
            <a:avLst/>
          </a:prstGeom>
        </p:spPr>
        <p:txBody>
          <a:bodyPr lIns="0" tIns="0" rIns="0" bIns="0"/>
          <a:lstStyle>
            <a:lvl1pPr marL="0" indent="0" algn="ctr">
              <a:buNone/>
              <a:defRPr sz="800"/>
            </a:lvl1pPr>
          </a:lstStyle>
          <a:p>
            <a:pPr lvl="0"/>
            <a:r>
              <a:rPr lang="en-US" dirty="0"/>
              <a:t>Jump to long image description</a:t>
            </a:r>
          </a:p>
        </p:txBody>
      </p:sp>
      <p:sp>
        <p:nvSpPr>
          <p:cNvPr id="9"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219842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edBar-Picture with Caption">
    <p:spTree>
      <p:nvGrpSpPr>
        <p:cNvPr id="1" name=""/>
        <p:cNvGrpSpPr/>
        <p:nvPr/>
      </p:nvGrpSpPr>
      <p:grpSpPr>
        <a:xfrm>
          <a:off x="0" y="0"/>
          <a:ext cx="0" cy="0"/>
          <a:chOff x="0" y="0"/>
          <a:chExt cx="0" cy="0"/>
        </a:xfrm>
      </p:grpSpPr>
      <p:sp>
        <p:nvSpPr>
          <p:cNvPr id="2" name="Slide Title"/>
          <p:cNvSpPr>
            <a:spLocks noGrp="1"/>
          </p:cNvSpPr>
          <p:nvPr>
            <p:ph type="title"/>
          </p:nvPr>
        </p:nvSpPr>
        <p:spPr>
          <a:xfrm>
            <a:off x="1828800" y="5253037"/>
            <a:ext cx="5486400" cy="566738"/>
          </a:xfrm>
          <a:prstGeom prst="rect">
            <a:avLst/>
          </a:prstGeom>
        </p:spPr>
        <p:txBody>
          <a:bodyPr anchor="b"/>
          <a:lstStyle>
            <a:lvl1pPr algn="l">
              <a:defRPr sz="2400" b="1">
                <a:solidFill>
                  <a:schemeClr val="tx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4" name="Text Placeholder 1"/>
          <p:cNvSpPr>
            <a:spLocks noGrp="1"/>
          </p:cNvSpPr>
          <p:nvPr>
            <p:ph type="body" sz="half" idx="2"/>
          </p:nvPr>
        </p:nvSpPr>
        <p:spPr>
          <a:xfrm>
            <a:off x="1828800" y="5895975"/>
            <a:ext cx="5486400" cy="609600"/>
          </a:xfrm>
          <a:prstGeom prst="rect">
            <a:avLst/>
          </a:prstGeom>
        </p:spPr>
        <p:txBody>
          <a:bodyPr/>
          <a:lstStyle>
            <a:lvl1pPr marL="0" indent="0">
              <a:buNone/>
              <a:defRPr sz="1400">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3" name="Picture Placeholder 1"/>
          <p:cNvSpPr>
            <a:spLocks noGrp="1"/>
          </p:cNvSpPr>
          <p:nvPr>
            <p:ph type="pic" idx="1"/>
          </p:nvPr>
        </p:nvSpPr>
        <p:spPr>
          <a:xfrm>
            <a:off x="1028700" y="128650"/>
            <a:ext cx="7086600" cy="494462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7" name="Jump Link"/>
          <p:cNvSpPr>
            <a:spLocks noGrp="1"/>
          </p:cNvSpPr>
          <p:nvPr>
            <p:ph type="body" sz="quarter" idx="16" hasCustomPrompt="1"/>
          </p:nvPr>
        </p:nvSpPr>
        <p:spPr>
          <a:xfrm>
            <a:off x="3886200" y="5081650"/>
            <a:ext cx="1371600" cy="99950"/>
          </a:xfrm>
          <a:prstGeom prst="rect">
            <a:avLst/>
          </a:prstGeom>
        </p:spPr>
        <p:txBody>
          <a:bodyPr lIns="0" tIns="0" rIns="0" bIns="0"/>
          <a:lstStyle>
            <a:lvl1pPr marL="0" indent="0" algn="ctr">
              <a:buNone/>
              <a:defRPr sz="800"/>
            </a:lvl1pPr>
          </a:lstStyle>
          <a:p>
            <a:pPr lvl="0"/>
            <a:r>
              <a:rPr lang="en-US" dirty="0"/>
              <a:t>Jump to long image description</a:t>
            </a:r>
          </a:p>
        </p:txBody>
      </p:sp>
      <p:sp>
        <p:nvSpPr>
          <p:cNvPr id="9"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3860332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edBar-Title and Video">
    <p:spTree>
      <p:nvGrpSpPr>
        <p:cNvPr id="1" name=""/>
        <p:cNvGrpSpPr/>
        <p:nvPr/>
      </p:nvGrpSpPr>
      <p:grpSpPr>
        <a:xfrm>
          <a:off x="0" y="0"/>
          <a:ext cx="0" cy="0"/>
          <a:chOff x="0" y="0"/>
          <a:chExt cx="0" cy="0"/>
        </a:xfrm>
      </p:grpSpPr>
      <p:sp>
        <p:nvSpPr>
          <p:cNvPr id="2" name="Slide Title"/>
          <p:cNvSpPr>
            <a:spLocks noGrp="1"/>
          </p:cNvSpPr>
          <p:nvPr>
            <p:ph type="title"/>
          </p:nvPr>
        </p:nvSpPr>
        <p:spPr>
          <a:xfrm>
            <a:off x="-2251" y="228600"/>
            <a:ext cx="9172252" cy="609600"/>
          </a:xfrm>
          <a:prstGeom prst="rect">
            <a:avLst/>
          </a:prstGeom>
          <a:ln>
            <a:solidFill>
              <a:srgbClr val="C30C20"/>
            </a:solidFill>
          </a:ln>
        </p:spPr>
        <p:txBody>
          <a:bodyPr anchor="ctr"/>
          <a:lstStyle>
            <a:lvl1pPr>
              <a:defRPr sz="3600" b="1">
                <a:solidFill>
                  <a:schemeClr val="tx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6" name="Media Placeholder 5"/>
          <p:cNvSpPr>
            <a:spLocks noGrp="1"/>
          </p:cNvSpPr>
          <p:nvPr>
            <p:ph type="media" sz="quarter" idx="11"/>
          </p:nvPr>
        </p:nvSpPr>
        <p:spPr>
          <a:xfrm>
            <a:off x="0" y="1066799"/>
            <a:ext cx="9144000" cy="5315957"/>
          </a:xfrm>
          <a:prstGeom prst="rect">
            <a:avLst/>
          </a:prstGeom>
        </p:spPr>
        <p:txBody>
          <a:bodyPr/>
          <a:lstStyle/>
          <a:p>
            <a:endParaRPr lang="en-US" dirty="0"/>
          </a:p>
        </p:txBody>
      </p:sp>
      <p:sp>
        <p:nvSpPr>
          <p:cNvPr id="5" name="Video Credit"/>
          <p:cNvSpPr>
            <a:spLocks noGrp="1"/>
          </p:cNvSpPr>
          <p:nvPr>
            <p:ph type="body" sz="quarter" idx="12"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Video Credit Here</a:t>
            </a:r>
          </a:p>
        </p:txBody>
      </p:sp>
    </p:spTree>
    <p:extLst>
      <p:ext uri="{BB962C8B-B14F-4D97-AF65-F5344CB8AC3E}">
        <p14:creationId xmlns:p14="http://schemas.microsoft.com/office/powerpoint/2010/main" val="1094380699"/>
      </p:ext>
    </p:extLst>
  </p:cSld>
  <p:clrMapOvr>
    <a:masterClrMapping/>
  </p:clrMapOvr>
  <p:extLst mod="1">
    <p:ext uri="{DCECCB84-F9BA-43D5-87BE-67443E8EF086}">
      <p15:sldGuideLst xmlns:p15="http://schemas.microsoft.com/office/powerpoint/2012/main">
        <p15:guide id="1" orient="horz" pos="2160">
          <p15:clr>
            <a:srgbClr val="FBAE40"/>
          </p15:clr>
        </p15:guide>
        <p15:guide id="2" pos="528">
          <p15:clr>
            <a:srgbClr val="FBAE40"/>
          </p15:clr>
        </p15:guide>
        <p15:guide id="3" pos="5136">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oBar-Content with Left Side-Caption">
    <p:spTree>
      <p:nvGrpSpPr>
        <p:cNvPr id="1" name=""/>
        <p:cNvGrpSpPr/>
        <p:nvPr/>
      </p:nvGrpSpPr>
      <p:grpSpPr>
        <a:xfrm>
          <a:off x="0" y="0"/>
          <a:ext cx="0" cy="0"/>
          <a:chOff x="0" y="0"/>
          <a:chExt cx="0" cy="0"/>
        </a:xfrm>
      </p:grpSpPr>
      <p:sp>
        <p:nvSpPr>
          <p:cNvPr id="2" name="Slide Title"/>
          <p:cNvSpPr>
            <a:spLocks noGrp="1"/>
          </p:cNvSpPr>
          <p:nvPr>
            <p:ph type="title"/>
          </p:nvPr>
        </p:nvSpPr>
        <p:spPr>
          <a:xfrm>
            <a:off x="457201" y="304800"/>
            <a:ext cx="3008313" cy="838200"/>
          </a:xfrm>
          <a:prstGeom prst="rect">
            <a:avLst/>
          </a:prstGeom>
        </p:spPr>
        <p:txBody>
          <a:bodyPr anchor="b"/>
          <a:lstStyle>
            <a:lvl1pPr algn="l">
              <a:defRPr sz="1800" b="1">
                <a:solidFill>
                  <a:schemeClr val="tx1"/>
                </a:solidFill>
                <a:latin typeface="+mj-lt"/>
              </a:defRPr>
            </a:lvl1pPr>
          </a:lstStyle>
          <a:p>
            <a:r>
              <a:rPr lang="en-US" dirty="0"/>
              <a:t>Click to edit Master title style</a:t>
            </a:r>
          </a:p>
        </p:txBody>
      </p:sp>
      <p:sp>
        <p:nvSpPr>
          <p:cNvPr id="4" name="Text Placeholder 1"/>
          <p:cNvSpPr>
            <a:spLocks noGrp="1"/>
          </p:cNvSpPr>
          <p:nvPr>
            <p:ph type="body" sz="half" idx="2"/>
          </p:nvPr>
        </p:nvSpPr>
        <p:spPr>
          <a:xfrm>
            <a:off x="457201" y="1143000"/>
            <a:ext cx="3008313" cy="53340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3" name="Content Placeholder 1"/>
          <p:cNvSpPr>
            <a:spLocks noGrp="1"/>
          </p:cNvSpPr>
          <p:nvPr>
            <p:ph idx="1"/>
          </p:nvPr>
        </p:nvSpPr>
        <p:spPr>
          <a:xfrm>
            <a:off x="3575050" y="304800"/>
            <a:ext cx="5111751" cy="6179819"/>
          </a:xfrm>
          <a:prstGeom prst="rect">
            <a:avLst/>
          </a:prstGeom>
        </p:spPr>
        <p:txBody>
          <a:bodyPr/>
          <a:lstStyle>
            <a:lvl1pPr marL="0" indent="0">
              <a:spcAft>
                <a:spcPts val="800"/>
              </a:spcAft>
              <a:buNone/>
              <a:defRPr sz="2400">
                <a:latin typeface="Arial" panose="020B0604020202020204" pitchFamily="34" charset="0"/>
                <a:cs typeface="Arial" panose="020B0604020202020204" pitchFamily="34" charset="0"/>
              </a:defRPr>
            </a:lvl1pPr>
            <a:lvl2pPr marL="463550" indent="-231775">
              <a:spcAft>
                <a:spcPts val="800"/>
              </a:spcAft>
              <a:buClrTx/>
              <a:buFont typeface="Arial" panose="020B0604020202020204" pitchFamily="34" charset="0"/>
              <a:buChar char="•"/>
              <a:defRPr sz="2000">
                <a:latin typeface="Arial" panose="020B0604020202020204" pitchFamily="34" charset="0"/>
                <a:cs typeface="Arial" panose="020B0604020202020204" pitchFamily="34" charset="0"/>
              </a:defRPr>
            </a:lvl2pPr>
            <a:lvl3pPr marL="682625" indent="-219075">
              <a:spcAft>
                <a:spcPts val="800"/>
              </a:spcAft>
              <a:buClrTx/>
              <a:defRPr sz="1800">
                <a:latin typeface="Arial" panose="020B0604020202020204" pitchFamily="34" charset="0"/>
                <a:cs typeface="Arial" panose="020B0604020202020204" pitchFamily="34" charset="0"/>
              </a:defRPr>
            </a:lvl3pPr>
            <a:lvl4pPr marL="914400" indent="-231775">
              <a:spcAft>
                <a:spcPts val="800"/>
              </a:spcAft>
              <a:buClrTx/>
              <a:buFont typeface="Arial" panose="020B0604020202020204" pitchFamily="34" charset="0"/>
              <a:buChar char="•"/>
              <a:defRPr sz="1600">
                <a:latin typeface="Arial" panose="020B0604020202020204" pitchFamily="34" charset="0"/>
                <a:cs typeface="Arial" panose="020B0604020202020204" pitchFamily="34" charset="0"/>
              </a:defRPr>
            </a:lvl4pPr>
            <a:lvl5pPr marL="1146175" indent="-231775">
              <a:spcAft>
                <a:spcPts val="800"/>
              </a:spcAft>
              <a:buClrTx/>
              <a:buFont typeface="Arial" panose="020B0604020202020204" pitchFamily="34" charset="0"/>
              <a:buChar char="•"/>
              <a:defRPr sz="16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Jump Link"/>
          <p:cNvSpPr>
            <a:spLocks noGrp="1"/>
          </p:cNvSpPr>
          <p:nvPr>
            <p:ph type="body" sz="quarter" idx="12" hasCustomPrompt="1"/>
          </p:nvPr>
        </p:nvSpPr>
        <p:spPr>
          <a:xfrm>
            <a:off x="5445125" y="6488875"/>
            <a:ext cx="1371600" cy="99950"/>
          </a:xfrm>
          <a:prstGeom prst="rect">
            <a:avLst/>
          </a:prstGeom>
        </p:spPr>
        <p:txBody>
          <a:bodyPr lIns="0" tIns="0" rIns="0" bIns="0"/>
          <a:lstStyle>
            <a:lvl1pPr marL="0" indent="0" algn="ctr">
              <a:buNone/>
              <a:defRPr sz="800"/>
            </a:lvl1pPr>
          </a:lstStyle>
          <a:p>
            <a:pPr lvl="0"/>
            <a:r>
              <a:rPr lang="en-US" dirty="0"/>
              <a:t>Jump to long image description</a:t>
            </a:r>
          </a:p>
        </p:txBody>
      </p:sp>
      <p:sp>
        <p:nvSpPr>
          <p:cNvPr id="8"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19826242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userDrawn="1"/>
        </p:nvSpPr>
        <p:spPr>
          <a:xfrm>
            <a:off x="457200" y="274638"/>
            <a:ext cx="8229600" cy="593252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457200" y="274638"/>
            <a:ext cx="8229600" cy="1143000"/>
          </a:xfrm>
          <a:prstGeom prst="rect">
            <a:avLst/>
          </a:prstGeom>
        </p:spPr>
        <p:txBody>
          <a:bodyPr/>
          <a:lstStyle>
            <a:lvl1pPr>
              <a:defRPr b="1">
                <a:solidFill>
                  <a:schemeClr val="tx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lvl1pPr marL="0" indent="0">
              <a:buNone/>
              <a:defRPr>
                <a:latin typeface="Arial" panose="020B0604020202020204" pitchFamily="34" charset="0"/>
                <a:cs typeface="Arial" panose="020B0604020202020204" pitchFamily="34" charset="0"/>
              </a:defRPr>
            </a:lvl1pPr>
            <a:lvl2pPr marL="742950" indent="-285750">
              <a:buClrTx/>
              <a:buFont typeface="Arial" panose="020B0604020202020204" pitchFamily="34" charset="0"/>
              <a:buChar char="•"/>
              <a:defRPr>
                <a:latin typeface="Arial" panose="020B0604020202020204" pitchFamily="34" charset="0"/>
                <a:cs typeface="Arial" panose="020B0604020202020204" pitchFamily="34" charset="0"/>
              </a:defRPr>
            </a:lvl2pPr>
            <a:lvl3pPr marL="914400" indent="-177800">
              <a:buClrTx/>
              <a:defRPr>
                <a:latin typeface="Arial" panose="020B0604020202020204" pitchFamily="34" charset="0"/>
                <a:cs typeface="Arial" panose="020B0604020202020204" pitchFamily="34" charset="0"/>
              </a:defRPr>
            </a:lvl3pPr>
            <a:lvl4pPr marL="1146175" indent="-231775">
              <a:buClrTx/>
              <a:buFont typeface="Arial" panose="020B0604020202020204" pitchFamily="34" charset="0"/>
              <a:buChar char="•"/>
              <a:defRPr>
                <a:latin typeface="Arial" panose="020B0604020202020204" pitchFamily="34" charset="0"/>
                <a:cs typeface="Arial" panose="020B0604020202020204" pitchFamily="34" charset="0"/>
              </a:defRPr>
            </a:lvl4pPr>
            <a:lvl5pPr marL="1377950" indent="-231775">
              <a:buClrTx/>
              <a:buFont typeface="Arial" panose="020B0604020202020204" pitchFamily="34" charset="0"/>
              <a:buChar cha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1054249" y="6356350"/>
            <a:ext cx="7390504" cy="365125"/>
          </a:xfrm>
          <a:prstGeom prst="rect">
            <a:avLst/>
          </a:prstGeom>
        </p:spPr>
        <p:txBody>
          <a:bodyPr/>
          <a:lstStyle>
            <a:lvl1pPr>
              <a:defRPr sz="900">
                <a:solidFill>
                  <a:schemeClr val="bg1"/>
                </a:solidFill>
              </a:defRPr>
            </a:lvl1pPr>
          </a:lstStyle>
          <a:p>
            <a:pPr marL="0" marR="0" lvl="0" indent="0" algn="l" defTabSz="914400" rtl="0" eaLnBrk="0" fontAlgn="auto" latinLnBrk="0" hangingPunct="0">
              <a:lnSpc>
                <a:spcPct val="100000"/>
              </a:lnSpc>
              <a:spcBef>
                <a:spcPct val="50000"/>
              </a:spcBef>
              <a:spcAft>
                <a:spcPts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Calibri"/>
                <a:ea typeface="+mn-ea"/>
                <a:cs typeface="+mn-cs"/>
              </a:rPr>
              <a:t>© 2016 by McGraw-Hill Education. This is proprietary material solely for authorized instructor use. Not authorized for sale or distribution in any manner. This document may not be copied, scanned, duplicated, forwarded, distributed, or posted on a website, in whole or part.</a:t>
            </a:r>
            <a:endParaRPr kumimoji="0" lang="en-US" sz="900" b="0" i="0" u="none" strike="noStrike" kern="1200" cap="none" spc="0" normalizeH="0" baseline="0" noProof="0" dirty="0">
              <a:ln>
                <a:noFill/>
              </a:ln>
              <a:solidFill>
                <a:prstClr val="white"/>
              </a:solidFill>
              <a:effectLst/>
              <a:uLnTx/>
              <a:uFillTx/>
              <a:latin typeface="Times New Roman" pitchFamily="18" charset="0"/>
              <a:ea typeface="ＭＳ Ｐゴシック" pitchFamily="-44" charset="-128"/>
              <a:cs typeface="Arial" charset="0"/>
            </a:endParaRPr>
          </a:p>
        </p:txBody>
      </p:sp>
    </p:spTree>
    <p:extLst>
      <p:ext uri="{BB962C8B-B14F-4D97-AF65-F5344CB8AC3E}">
        <p14:creationId xmlns:p14="http://schemas.microsoft.com/office/powerpoint/2010/main" val="2596771652"/>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edTagline-Gray BG, Title &amp; Subtitle Left">
    <p:spTree>
      <p:nvGrpSpPr>
        <p:cNvPr id="1" name=""/>
        <p:cNvGrpSpPr/>
        <p:nvPr/>
      </p:nvGrpSpPr>
      <p:grpSpPr>
        <a:xfrm>
          <a:off x="0" y="0"/>
          <a:ext cx="0" cy="0"/>
          <a:chOff x="0" y="0"/>
          <a:chExt cx="0" cy="0"/>
        </a:xfrm>
      </p:grpSpPr>
      <p:sp>
        <p:nvSpPr>
          <p:cNvPr id="8" name="Title Background"/>
          <p:cNvSpPr/>
          <p:nvPr userDrawn="1"/>
        </p:nvSpPr>
        <p:spPr>
          <a:xfrm>
            <a:off x="0" y="2205318"/>
            <a:ext cx="4074459" cy="2823882"/>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Slide Title"/>
          <p:cNvSpPr>
            <a:spLocks noGrp="1"/>
          </p:cNvSpPr>
          <p:nvPr>
            <p:ph type="ctrTitle"/>
          </p:nvPr>
        </p:nvSpPr>
        <p:spPr>
          <a:xfrm>
            <a:off x="217304" y="2689412"/>
            <a:ext cx="3639850" cy="609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7" name="Text Placeholder 1"/>
          <p:cNvSpPr>
            <a:spLocks noGrp="1"/>
          </p:cNvSpPr>
          <p:nvPr>
            <p:ph type="body" sz="quarter" idx="10"/>
          </p:nvPr>
        </p:nvSpPr>
        <p:spPr>
          <a:xfrm>
            <a:off x="217304" y="3375212"/>
            <a:ext cx="3639850" cy="685800"/>
          </a:xfrm>
          <a:prstGeom prst="rect">
            <a:avLst/>
          </a:prstGeom>
        </p:spPr>
        <p:txBody>
          <a:bodyPr/>
          <a:lstStyle>
            <a:lvl1pPr marL="0" indent="0">
              <a:buNone/>
              <a:defRPr sz="2000" b="0">
                <a:solidFill>
                  <a:schemeClr val="bg1"/>
                </a:solidFill>
                <a:latin typeface="ArumSans Bold"/>
              </a:defRPr>
            </a:lvl1pPr>
            <a:lvl2pPr marL="457200" indent="0">
              <a:buNone/>
              <a:defRPr sz="2000" b="0">
                <a:solidFill>
                  <a:schemeClr val="bg1"/>
                </a:solidFill>
                <a:latin typeface="ArumSans Bold"/>
              </a:defRPr>
            </a:lvl2pPr>
            <a:lvl3pPr marL="914400" indent="0">
              <a:buNone/>
              <a:defRPr sz="2000" b="0">
                <a:solidFill>
                  <a:schemeClr val="bg1"/>
                </a:solidFill>
                <a:latin typeface="ArumSans Bold"/>
              </a:defRPr>
            </a:lvl3pPr>
            <a:lvl4pPr marL="1371600" indent="0">
              <a:buNone/>
              <a:defRPr sz="2000" b="0">
                <a:solidFill>
                  <a:schemeClr val="bg1"/>
                </a:solidFill>
                <a:latin typeface="ArumSans Bold"/>
              </a:defRPr>
            </a:lvl4pPr>
            <a:lvl5pPr marL="1828800" indent="0">
              <a:buNone/>
              <a:defRPr sz="2000" b="0">
                <a:solidFill>
                  <a:schemeClr val="bg1"/>
                </a:solidFill>
                <a:latin typeface="ArumSans Bol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10134432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edTagline-Gray BG, Title &amp; Subtitle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Slide Title"/>
          <p:cNvSpPr>
            <a:spLocks noGrp="1"/>
          </p:cNvSpPr>
          <p:nvPr>
            <p:ph type="ctrTitle"/>
          </p:nvPr>
        </p:nvSpPr>
        <p:spPr>
          <a:xfrm>
            <a:off x="3733800" y="3581400"/>
            <a:ext cx="5181600" cy="609600"/>
          </a:xfrm>
          <a:prstGeom prst="rect">
            <a:avLst/>
          </a:prstGeom>
          <a:effectLst>
            <a:outerShdw blurRad="50800" dist="38100" dir="5400000" algn="t" rotWithShape="0">
              <a:prstClr val="black">
                <a:alpha val="40000"/>
              </a:prstClr>
            </a:outerShdw>
          </a:effectLst>
        </p:spPr>
        <p:txBody>
          <a:bodyPr/>
          <a:lstStyle>
            <a:lvl1pPr algn="r">
              <a:defRPr sz="3600">
                <a:solidFill>
                  <a:schemeClr val="bg1"/>
                </a:solidFill>
              </a:defRPr>
            </a:lvl1pPr>
          </a:lstStyle>
          <a:p>
            <a:r>
              <a:rPr lang="en-US"/>
              <a:t>Click to edit Master title style</a:t>
            </a:r>
            <a:endParaRPr lang="en-US" dirty="0"/>
          </a:p>
        </p:txBody>
      </p:sp>
      <p:sp>
        <p:nvSpPr>
          <p:cNvPr id="7" name="Text Placeholder 1"/>
          <p:cNvSpPr>
            <a:spLocks noGrp="1"/>
          </p:cNvSpPr>
          <p:nvPr>
            <p:ph type="body" sz="quarter" idx="10"/>
          </p:nvPr>
        </p:nvSpPr>
        <p:spPr>
          <a:xfrm>
            <a:off x="3733800" y="4260273"/>
            <a:ext cx="5181600" cy="692727"/>
          </a:xfrm>
          <a:prstGeom prst="rect">
            <a:avLst/>
          </a:prstGeom>
        </p:spPr>
        <p:txBody>
          <a:bodyPr/>
          <a:lstStyle>
            <a:lvl1pPr marL="0" indent="0" algn="r">
              <a:buNone/>
              <a:defRPr sz="2000" b="0">
                <a:solidFill>
                  <a:schemeClr val="bg1"/>
                </a:solidFill>
                <a:latin typeface="ArumSans Bold"/>
              </a:defRPr>
            </a:lvl1pPr>
            <a:lvl2pPr marL="457200" indent="0" algn="r">
              <a:buNone/>
              <a:defRPr sz="2000" b="0">
                <a:solidFill>
                  <a:schemeClr val="bg1"/>
                </a:solidFill>
                <a:latin typeface="ArumSans Bold"/>
              </a:defRPr>
            </a:lvl2pPr>
            <a:lvl3pPr marL="914400" indent="0" algn="r">
              <a:buNone/>
              <a:defRPr sz="2000" b="0">
                <a:solidFill>
                  <a:schemeClr val="bg1"/>
                </a:solidFill>
                <a:latin typeface="ArumSans Bold"/>
              </a:defRPr>
            </a:lvl3pPr>
            <a:lvl4pPr marL="1371600" indent="0" algn="r">
              <a:buNone/>
              <a:defRPr sz="2000" b="0">
                <a:solidFill>
                  <a:schemeClr val="bg1"/>
                </a:solidFill>
                <a:latin typeface="ArumSans Bold"/>
              </a:defRPr>
            </a:lvl4pPr>
            <a:lvl5pPr marL="1828800" indent="0" algn="r">
              <a:buNone/>
              <a:defRPr sz="2000" b="0">
                <a:solidFill>
                  <a:schemeClr val="bg1"/>
                </a:solidFill>
                <a:latin typeface="ArumSans Bold"/>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33077941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edTagline-Gray BG, Title-Only Left">
    <p:spTree>
      <p:nvGrpSpPr>
        <p:cNvPr id="1" name=""/>
        <p:cNvGrpSpPr/>
        <p:nvPr/>
      </p:nvGrpSpPr>
      <p:grpSpPr>
        <a:xfrm>
          <a:off x="0" y="0"/>
          <a:ext cx="0" cy="0"/>
          <a:chOff x="0" y="0"/>
          <a:chExt cx="0" cy="0"/>
        </a:xfrm>
      </p:grpSpPr>
      <p:sp>
        <p:nvSpPr>
          <p:cNvPr id="8" name="Title Background"/>
          <p:cNvSpPr/>
          <p:nvPr userDrawn="1"/>
        </p:nvSpPr>
        <p:spPr>
          <a:xfrm>
            <a:off x="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Slide Title"/>
          <p:cNvSpPr>
            <a:spLocks noGrp="1"/>
          </p:cNvSpPr>
          <p:nvPr>
            <p:ph type="ctrTitle"/>
          </p:nvPr>
        </p:nvSpPr>
        <p:spPr>
          <a:xfrm>
            <a:off x="228600" y="3581400"/>
            <a:ext cx="51054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a:t>Click to edit Master title style</a:t>
            </a:r>
            <a:endParaRPr lang="en-US" dirty="0"/>
          </a:p>
        </p:txBody>
      </p:sp>
      <p:sp>
        <p:nvSpPr>
          <p:cNvPr id="6"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4881453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edTagline-Gray BG, Title-Only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Slide Title"/>
          <p:cNvSpPr>
            <a:spLocks noGrp="1"/>
          </p:cNvSpPr>
          <p:nvPr>
            <p:ph type="ctrTitle"/>
          </p:nvPr>
        </p:nvSpPr>
        <p:spPr>
          <a:xfrm>
            <a:off x="3733800" y="3581400"/>
            <a:ext cx="51816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a:t>Click to edit Master title style</a:t>
            </a:r>
            <a:endParaRPr lang="en-US" dirty="0"/>
          </a:p>
        </p:txBody>
      </p:sp>
      <p:sp>
        <p:nvSpPr>
          <p:cNvPr id="6" name="Text Photo Credit3"/>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22976705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edTagline-SimpleTitle&amp;Subtitle">
    <p:spTree>
      <p:nvGrpSpPr>
        <p:cNvPr id="1" name=""/>
        <p:cNvGrpSpPr/>
        <p:nvPr/>
      </p:nvGrpSpPr>
      <p:grpSpPr>
        <a:xfrm>
          <a:off x="0" y="0"/>
          <a:ext cx="0" cy="0"/>
          <a:chOff x="0" y="0"/>
          <a:chExt cx="0" cy="0"/>
        </a:xfrm>
      </p:grpSpPr>
      <p:sp>
        <p:nvSpPr>
          <p:cNvPr id="2" name="Slide Title"/>
          <p:cNvSpPr>
            <a:spLocks noGrp="1"/>
          </p:cNvSpPr>
          <p:nvPr>
            <p:ph type="ctrTitle"/>
          </p:nvPr>
        </p:nvSpPr>
        <p:spPr>
          <a:xfrm>
            <a:off x="0" y="2130426"/>
            <a:ext cx="9144000" cy="1470025"/>
          </a:xfrm>
          <a:prstGeom prst="rect">
            <a:avLst/>
          </a:prstGeom>
        </p:spPr>
        <p:txBody>
          <a:bodyPr/>
          <a:lstStyle>
            <a:lvl1pPr>
              <a:defRPr sz="4800">
                <a:solidFill>
                  <a:schemeClr val="bg2"/>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6A6A6A"/>
                </a:solidFill>
                <a:latin typeface="ArumSans Regul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20562463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RedTagline-Text above Title">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4406900"/>
            <a:ext cx="7772400" cy="1362075"/>
          </a:xfrm>
          <a:prstGeom prst="rect">
            <a:avLst/>
          </a:prstGeom>
        </p:spPr>
        <p:txBody>
          <a:bodyPr anchor="t"/>
          <a:lstStyle>
            <a:lvl1pPr algn="l">
              <a:defRPr sz="3600" b="1" cap="all">
                <a:solidFill>
                  <a:schemeClr val="bg2"/>
                </a:solidFill>
                <a:latin typeface="+mj-lt"/>
              </a:defRPr>
            </a:lvl1pPr>
          </a:lstStyle>
          <a:p>
            <a:r>
              <a:rPr lang="en-US"/>
              <a:t>Click to edit Master title style</a:t>
            </a:r>
            <a:endParaRPr lang="en-US" dirty="0"/>
          </a:p>
        </p:txBody>
      </p:sp>
      <p:sp>
        <p:nvSpPr>
          <p:cNvPr id="3" name="Text Placeholder 1"/>
          <p:cNvSpPr>
            <a:spLocks noGrp="1"/>
          </p:cNvSpPr>
          <p:nvPr>
            <p:ph type="body" idx="1"/>
          </p:nvPr>
        </p:nvSpPr>
        <p:spPr>
          <a:xfrm>
            <a:off x="685800" y="2906714"/>
            <a:ext cx="7772400" cy="1500187"/>
          </a:xfrm>
          <a:prstGeom prst="rect">
            <a:avLst/>
          </a:prstGeom>
        </p:spPr>
        <p:txBody>
          <a:bodyPr anchor="b"/>
          <a:lstStyle>
            <a:lvl1pPr marL="0" indent="0">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15649467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RedTagline-Title above text">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2775099"/>
            <a:ext cx="7772400" cy="1362075"/>
          </a:xfrm>
          <a:prstGeom prst="rect">
            <a:avLst/>
          </a:prstGeom>
        </p:spPr>
        <p:txBody>
          <a:bodyPr anchor="b" anchorCtr="0"/>
          <a:lstStyle>
            <a:lvl1pPr algn="l">
              <a:spcBef>
                <a:spcPts val="480"/>
              </a:spcBef>
              <a:defRPr sz="3600" b="1" cap="all">
                <a:solidFill>
                  <a:schemeClr val="bg2"/>
                </a:solidFill>
                <a:latin typeface="+mj-lt"/>
              </a:defRPr>
            </a:lvl1pPr>
          </a:lstStyle>
          <a:p>
            <a:r>
              <a:rPr lang="en-US" dirty="0"/>
              <a:t>Click to edit Master title style</a:t>
            </a:r>
          </a:p>
        </p:txBody>
      </p:sp>
      <p:sp>
        <p:nvSpPr>
          <p:cNvPr id="3" name="Text Placeholder 1"/>
          <p:cNvSpPr>
            <a:spLocks noGrp="1"/>
          </p:cNvSpPr>
          <p:nvPr>
            <p:ph type="body" idx="1"/>
          </p:nvPr>
        </p:nvSpPr>
        <p:spPr>
          <a:xfrm>
            <a:off x="685800" y="4138613"/>
            <a:ext cx="7772400" cy="1500187"/>
          </a:xfrm>
          <a:prstGeom prst="rect">
            <a:avLst/>
          </a:prstGeom>
        </p:spPr>
        <p:txBody>
          <a:bodyPr anchor="t" anchorCtr="0"/>
          <a:lstStyle>
            <a:lvl1pPr marL="0" indent="0">
              <a:spcBef>
                <a:spcPts val="0"/>
              </a:spcBef>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21290917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RedTagline-Gray BG, Title &amp; Subtitle Left">
    <p:spTree>
      <p:nvGrpSpPr>
        <p:cNvPr id="1" name=""/>
        <p:cNvGrpSpPr/>
        <p:nvPr/>
      </p:nvGrpSpPr>
      <p:grpSpPr>
        <a:xfrm>
          <a:off x="0" y="0"/>
          <a:ext cx="0" cy="0"/>
          <a:chOff x="0" y="0"/>
          <a:chExt cx="0" cy="0"/>
        </a:xfrm>
      </p:grpSpPr>
      <p:sp>
        <p:nvSpPr>
          <p:cNvPr id="8" name="Title Background"/>
          <p:cNvSpPr/>
          <p:nvPr userDrawn="1"/>
        </p:nvSpPr>
        <p:spPr>
          <a:xfrm>
            <a:off x="0" y="2205318"/>
            <a:ext cx="4074459" cy="2823882"/>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Slide Title"/>
          <p:cNvSpPr>
            <a:spLocks noGrp="1"/>
          </p:cNvSpPr>
          <p:nvPr>
            <p:ph type="ctrTitle"/>
          </p:nvPr>
        </p:nvSpPr>
        <p:spPr>
          <a:xfrm>
            <a:off x="217304" y="2689412"/>
            <a:ext cx="3639850" cy="609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7" name="Text Placeholder 1"/>
          <p:cNvSpPr>
            <a:spLocks noGrp="1"/>
          </p:cNvSpPr>
          <p:nvPr>
            <p:ph type="body" sz="quarter" idx="10"/>
          </p:nvPr>
        </p:nvSpPr>
        <p:spPr>
          <a:xfrm>
            <a:off x="217304" y="3375212"/>
            <a:ext cx="3639850" cy="685800"/>
          </a:xfrm>
          <a:prstGeom prst="rect">
            <a:avLst/>
          </a:prstGeom>
        </p:spPr>
        <p:txBody>
          <a:bodyPr/>
          <a:lstStyle>
            <a:lvl1pPr marL="0" indent="0">
              <a:buNone/>
              <a:defRPr sz="2000" b="0">
                <a:solidFill>
                  <a:schemeClr val="bg1"/>
                </a:solidFill>
                <a:latin typeface="ArumSans Bold"/>
              </a:defRPr>
            </a:lvl1pPr>
            <a:lvl2pPr marL="457200" indent="0">
              <a:buNone/>
              <a:defRPr sz="2000" b="0">
                <a:solidFill>
                  <a:schemeClr val="bg1"/>
                </a:solidFill>
                <a:latin typeface="ArumSans Bold"/>
              </a:defRPr>
            </a:lvl2pPr>
            <a:lvl3pPr marL="914400" indent="0">
              <a:buNone/>
              <a:defRPr sz="2000" b="0">
                <a:solidFill>
                  <a:schemeClr val="bg1"/>
                </a:solidFill>
                <a:latin typeface="ArumSans Bold"/>
              </a:defRPr>
            </a:lvl3pPr>
            <a:lvl4pPr marL="1371600" indent="0">
              <a:buNone/>
              <a:defRPr sz="2000" b="0">
                <a:solidFill>
                  <a:schemeClr val="bg1"/>
                </a:solidFill>
                <a:latin typeface="ArumSans Bold"/>
              </a:defRPr>
            </a:lvl4pPr>
            <a:lvl5pPr marL="1828800" indent="0">
              <a:buNone/>
              <a:defRPr sz="2000" b="0">
                <a:solidFill>
                  <a:schemeClr val="bg1"/>
                </a:solidFill>
                <a:latin typeface="ArumSans Bol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41867995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RedTagline-Gray BG, Title &amp; Subtitle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Slide Title"/>
          <p:cNvSpPr>
            <a:spLocks noGrp="1"/>
          </p:cNvSpPr>
          <p:nvPr>
            <p:ph type="ctrTitle"/>
          </p:nvPr>
        </p:nvSpPr>
        <p:spPr>
          <a:xfrm>
            <a:off x="3733800" y="3581400"/>
            <a:ext cx="5181600" cy="609600"/>
          </a:xfrm>
          <a:prstGeom prst="rect">
            <a:avLst/>
          </a:prstGeom>
          <a:effectLst>
            <a:outerShdw blurRad="50800" dist="38100" dir="5400000" algn="t" rotWithShape="0">
              <a:prstClr val="black">
                <a:alpha val="40000"/>
              </a:prstClr>
            </a:outerShdw>
          </a:effectLst>
        </p:spPr>
        <p:txBody>
          <a:bodyPr/>
          <a:lstStyle>
            <a:lvl1pPr algn="r">
              <a:defRPr sz="3600">
                <a:solidFill>
                  <a:schemeClr val="bg1"/>
                </a:solidFill>
              </a:defRPr>
            </a:lvl1pPr>
          </a:lstStyle>
          <a:p>
            <a:r>
              <a:rPr lang="en-US"/>
              <a:t>Click to edit Master title style</a:t>
            </a:r>
            <a:endParaRPr lang="en-US" dirty="0"/>
          </a:p>
        </p:txBody>
      </p:sp>
      <p:sp>
        <p:nvSpPr>
          <p:cNvPr id="7" name="Text Placeholder 1"/>
          <p:cNvSpPr>
            <a:spLocks noGrp="1"/>
          </p:cNvSpPr>
          <p:nvPr>
            <p:ph type="body" sz="quarter" idx="10"/>
          </p:nvPr>
        </p:nvSpPr>
        <p:spPr>
          <a:xfrm>
            <a:off x="3733800" y="4260273"/>
            <a:ext cx="5181600" cy="692727"/>
          </a:xfrm>
          <a:prstGeom prst="rect">
            <a:avLst/>
          </a:prstGeom>
        </p:spPr>
        <p:txBody>
          <a:bodyPr/>
          <a:lstStyle>
            <a:lvl1pPr marL="0" indent="0" algn="r">
              <a:buNone/>
              <a:defRPr sz="2000" b="0">
                <a:solidFill>
                  <a:schemeClr val="bg1"/>
                </a:solidFill>
                <a:latin typeface="ArumSans Bold"/>
              </a:defRPr>
            </a:lvl1pPr>
            <a:lvl2pPr marL="457200" indent="0" algn="r">
              <a:buNone/>
              <a:defRPr sz="2000" b="0">
                <a:solidFill>
                  <a:schemeClr val="bg1"/>
                </a:solidFill>
                <a:latin typeface="ArumSans Bold"/>
              </a:defRPr>
            </a:lvl2pPr>
            <a:lvl3pPr marL="914400" indent="0" algn="r">
              <a:buNone/>
              <a:defRPr sz="2000" b="0">
                <a:solidFill>
                  <a:schemeClr val="bg1"/>
                </a:solidFill>
                <a:latin typeface="ArumSans Bold"/>
              </a:defRPr>
            </a:lvl3pPr>
            <a:lvl4pPr marL="1371600" indent="0" algn="r">
              <a:buNone/>
              <a:defRPr sz="2000" b="0">
                <a:solidFill>
                  <a:schemeClr val="bg1"/>
                </a:solidFill>
                <a:latin typeface="ArumSans Bold"/>
              </a:defRPr>
            </a:lvl4pPr>
            <a:lvl5pPr marL="1828800" indent="0" algn="r">
              <a:buNone/>
              <a:defRPr sz="2000" b="0">
                <a:solidFill>
                  <a:schemeClr val="bg1"/>
                </a:solidFill>
                <a:latin typeface="ArumSans Bold"/>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39623841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RedTagline-Gray BG, Title-Only Left">
    <p:spTree>
      <p:nvGrpSpPr>
        <p:cNvPr id="1" name=""/>
        <p:cNvGrpSpPr/>
        <p:nvPr/>
      </p:nvGrpSpPr>
      <p:grpSpPr>
        <a:xfrm>
          <a:off x="0" y="0"/>
          <a:ext cx="0" cy="0"/>
          <a:chOff x="0" y="0"/>
          <a:chExt cx="0" cy="0"/>
        </a:xfrm>
      </p:grpSpPr>
      <p:sp>
        <p:nvSpPr>
          <p:cNvPr id="8" name="Title Background"/>
          <p:cNvSpPr/>
          <p:nvPr userDrawn="1"/>
        </p:nvSpPr>
        <p:spPr>
          <a:xfrm>
            <a:off x="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Slide Title"/>
          <p:cNvSpPr>
            <a:spLocks noGrp="1"/>
          </p:cNvSpPr>
          <p:nvPr>
            <p:ph type="ctrTitle"/>
          </p:nvPr>
        </p:nvSpPr>
        <p:spPr>
          <a:xfrm>
            <a:off x="228600" y="3581400"/>
            <a:ext cx="51054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a:t>Click to edit Master title style</a:t>
            </a:r>
            <a:endParaRPr lang="en-US" dirty="0"/>
          </a:p>
        </p:txBody>
      </p:sp>
      <p:sp>
        <p:nvSpPr>
          <p:cNvPr id="6"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14106413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RedTagline-Gray BG, Title-Only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Slide Title"/>
          <p:cNvSpPr>
            <a:spLocks noGrp="1"/>
          </p:cNvSpPr>
          <p:nvPr>
            <p:ph type="ctrTitle"/>
          </p:nvPr>
        </p:nvSpPr>
        <p:spPr>
          <a:xfrm>
            <a:off x="3733800" y="3581400"/>
            <a:ext cx="51816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a:t>Click to edit Master title style</a:t>
            </a:r>
            <a:endParaRPr lang="en-US" dirty="0"/>
          </a:p>
        </p:txBody>
      </p:sp>
      <p:sp>
        <p:nvSpPr>
          <p:cNvPr id="6" name="Text Photo Credit3"/>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22717685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RedTagline-SimpleTitle&amp;Subtitle">
    <p:spTree>
      <p:nvGrpSpPr>
        <p:cNvPr id="1" name=""/>
        <p:cNvGrpSpPr/>
        <p:nvPr/>
      </p:nvGrpSpPr>
      <p:grpSpPr>
        <a:xfrm>
          <a:off x="0" y="0"/>
          <a:ext cx="0" cy="0"/>
          <a:chOff x="0" y="0"/>
          <a:chExt cx="0" cy="0"/>
        </a:xfrm>
      </p:grpSpPr>
      <p:sp>
        <p:nvSpPr>
          <p:cNvPr id="2" name="Slide Title"/>
          <p:cNvSpPr>
            <a:spLocks noGrp="1"/>
          </p:cNvSpPr>
          <p:nvPr>
            <p:ph type="ctrTitle"/>
          </p:nvPr>
        </p:nvSpPr>
        <p:spPr>
          <a:xfrm>
            <a:off x="0" y="2130426"/>
            <a:ext cx="9144000" cy="1470025"/>
          </a:xfrm>
          <a:prstGeom prst="rect">
            <a:avLst/>
          </a:prstGeom>
        </p:spPr>
        <p:txBody>
          <a:bodyPr/>
          <a:lstStyle>
            <a:lvl1pPr>
              <a:defRPr sz="4800">
                <a:solidFill>
                  <a:schemeClr val="bg2"/>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6A6A6A"/>
                </a:solidFill>
                <a:latin typeface="ArumSans Regul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7306922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RedTagline-Text above Title">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4406900"/>
            <a:ext cx="7772400" cy="1362075"/>
          </a:xfrm>
          <a:prstGeom prst="rect">
            <a:avLst/>
          </a:prstGeom>
        </p:spPr>
        <p:txBody>
          <a:bodyPr anchor="t"/>
          <a:lstStyle>
            <a:lvl1pPr algn="l">
              <a:defRPr sz="3600" b="1" cap="all">
                <a:solidFill>
                  <a:schemeClr val="bg2"/>
                </a:solidFill>
                <a:latin typeface="+mj-lt"/>
              </a:defRPr>
            </a:lvl1pPr>
          </a:lstStyle>
          <a:p>
            <a:r>
              <a:rPr lang="en-US"/>
              <a:t>Click to edit Master title style</a:t>
            </a:r>
            <a:endParaRPr lang="en-US" dirty="0"/>
          </a:p>
        </p:txBody>
      </p:sp>
      <p:sp>
        <p:nvSpPr>
          <p:cNvPr id="3" name="Text Placeholder 1"/>
          <p:cNvSpPr>
            <a:spLocks noGrp="1"/>
          </p:cNvSpPr>
          <p:nvPr>
            <p:ph type="body" idx="1"/>
          </p:nvPr>
        </p:nvSpPr>
        <p:spPr>
          <a:xfrm>
            <a:off x="685800" y="2906714"/>
            <a:ext cx="7772400" cy="1500187"/>
          </a:xfrm>
          <a:prstGeom prst="rect">
            <a:avLst/>
          </a:prstGeom>
        </p:spPr>
        <p:txBody>
          <a:bodyPr anchor="b"/>
          <a:lstStyle>
            <a:lvl1pPr marL="0" indent="0">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12631798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RedTagline-Title above text">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2775099"/>
            <a:ext cx="7772400" cy="1362075"/>
          </a:xfrm>
          <a:prstGeom prst="rect">
            <a:avLst/>
          </a:prstGeom>
        </p:spPr>
        <p:txBody>
          <a:bodyPr anchor="b" anchorCtr="0"/>
          <a:lstStyle>
            <a:lvl1pPr algn="l">
              <a:spcBef>
                <a:spcPts val="480"/>
              </a:spcBef>
              <a:defRPr sz="3600" b="1" cap="all">
                <a:solidFill>
                  <a:schemeClr val="bg2"/>
                </a:solidFill>
                <a:latin typeface="+mj-lt"/>
              </a:defRPr>
            </a:lvl1pPr>
          </a:lstStyle>
          <a:p>
            <a:r>
              <a:rPr lang="en-US" dirty="0"/>
              <a:t>Click to edit Master title style</a:t>
            </a:r>
          </a:p>
        </p:txBody>
      </p:sp>
      <p:sp>
        <p:nvSpPr>
          <p:cNvPr id="3" name="Text Placeholder 1"/>
          <p:cNvSpPr>
            <a:spLocks noGrp="1"/>
          </p:cNvSpPr>
          <p:nvPr>
            <p:ph type="body" idx="1"/>
          </p:nvPr>
        </p:nvSpPr>
        <p:spPr>
          <a:xfrm>
            <a:off x="685800" y="4138613"/>
            <a:ext cx="7772400" cy="1500187"/>
          </a:xfrm>
          <a:prstGeom prst="rect">
            <a:avLst/>
          </a:prstGeom>
        </p:spPr>
        <p:txBody>
          <a:bodyPr anchor="t" anchorCtr="0"/>
          <a:lstStyle>
            <a:lvl1pPr marL="0" indent="0">
              <a:spcBef>
                <a:spcPts val="0"/>
              </a:spcBef>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7450992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RedTagline-Gray BG, Title &amp; Subtitle Left">
    <p:spTree>
      <p:nvGrpSpPr>
        <p:cNvPr id="1" name=""/>
        <p:cNvGrpSpPr/>
        <p:nvPr/>
      </p:nvGrpSpPr>
      <p:grpSpPr>
        <a:xfrm>
          <a:off x="0" y="0"/>
          <a:ext cx="0" cy="0"/>
          <a:chOff x="0" y="0"/>
          <a:chExt cx="0" cy="0"/>
        </a:xfrm>
      </p:grpSpPr>
      <p:sp>
        <p:nvSpPr>
          <p:cNvPr id="8" name="Title Background"/>
          <p:cNvSpPr/>
          <p:nvPr userDrawn="1"/>
        </p:nvSpPr>
        <p:spPr>
          <a:xfrm>
            <a:off x="86063" y="2226833"/>
            <a:ext cx="4074459" cy="2823882"/>
          </a:xfrm>
          <a:prstGeom prst="rect">
            <a:avLst/>
          </a:prstGeom>
          <a:solidFill>
            <a:srgbClr val="283D9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solidFill>
                <a:schemeClr val="tx1"/>
              </a:solidFill>
            </a:endParaRPr>
          </a:p>
        </p:txBody>
      </p:sp>
      <p:sp>
        <p:nvSpPr>
          <p:cNvPr id="2" name="Slide Title"/>
          <p:cNvSpPr>
            <a:spLocks noGrp="1"/>
          </p:cNvSpPr>
          <p:nvPr>
            <p:ph type="ctrTitle"/>
          </p:nvPr>
        </p:nvSpPr>
        <p:spPr>
          <a:xfrm>
            <a:off x="303367" y="2710927"/>
            <a:ext cx="3639850" cy="609600"/>
          </a:xfrm>
          <a:prstGeom prst="rect">
            <a:avLst/>
          </a:prstGeom>
          <a:effectLst>
            <a:outerShdw blurRad="50800" dist="38100" dir="5400000" algn="t" rotWithShape="0">
              <a:prstClr val="black">
                <a:alpha val="40000"/>
              </a:prstClr>
            </a:outerShdw>
          </a:effectLst>
        </p:spPr>
        <p:txBody>
          <a:bodyPr/>
          <a:lstStyle>
            <a:lvl1pPr>
              <a:defRPr sz="2700">
                <a:solidFill>
                  <a:schemeClr val="bg1"/>
                </a:solidFill>
              </a:defRPr>
            </a:lvl1pPr>
          </a:lstStyle>
          <a:p>
            <a:r>
              <a:rPr lang="en-US" dirty="0"/>
              <a:t>Click to edit Master title style</a:t>
            </a:r>
          </a:p>
        </p:txBody>
      </p:sp>
      <p:sp>
        <p:nvSpPr>
          <p:cNvPr id="7" name="Text Placeholder 1"/>
          <p:cNvSpPr>
            <a:spLocks noGrp="1"/>
          </p:cNvSpPr>
          <p:nvPr>
            <p:ph type="body" sz="quarter" idx="10"/>
          </p:nvPr>
        </p:nvSpPr>
        <p:spPr>
          <a:xfrm>
            <a:off x="303367" y="3396727"/>
            <a:ext cx="3639850" cy="685800"/>
          </a:xfrm>
          <a:prstGeom prst="rect">
            <a:avLst/>
          </a:prstGeom>
        </p:spPr>
        <p:txBody>
          <a:bodyPr/>
          <a:lstStyle>
            <a:lvl1pPr marL="0" indent="0">
              <a:buNone/>
              <a:defRPr sz="1500" b="0">
                <a:solidFill>
                  <a:schemeClr val="bg1"/>
                </a:solidFill>
                <a:latin typeface="ArumSans Bold"/>
              </a:defRPr>
            </a:lvl1pPr>
            <a:lvl2pPr marL="342900" indent="0">
              <a:buNone/>
              <a:defRPr sz="1500" b="0">
                <a:solidFill>
                  <a:schemeClr val="bg1"/>
                </a:solidFill>
                <a:latin typeface="ArumSans Bold"/>
              </a:defRPr>
            </a:lvl2pPr>
            <a:lvl3pPr marL="685800" indent="0">
              <a:buNone/>
              <a:defRPr sz="1500" b="0">
                <a:solidFill>
                  <a:schemeClr val="bg1"/>
                </a:solidFill>
                <a:latin typeface="ArumSans Bold"/>
              </a:defRPr>
            </a:lvl3pPr>
            <a:lvl4pPr marL="1028700" indent="0">
              <a:buNone/>
              <a:defRPr sz="1500" b="0">
                <a:solidFill>
                  <a:schemeClr val="bg1"/>
                </a:solidFill>
                <a:latin typeface="ArumSans Bold"/>
              </a:defRPr>
            </a:lvl4pPr>
            <a:lvl5pPr marL="1371600" indent="0">
              <a:buNone/>
              <a:defRPr sz="1500" b="0">
                <a:solidFill>
                  <a:schemeClr val="bg1"/>
                </a:solidFill>
                <a:latin typeface="ArumSans Bol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685800" rtl="0" eaLnBrk="1" fontAlgn="auto" latinLnBrk="0" hangingPunct="1">
              <a:lnSpc>
                <a:spcPct val="100000"/>
              </a:lnSpc>
              <a:spcBef>
                <a:spcPts val="0"/>
              </a:spcBef>
              <a:spcAft>
                <a:spcPts val="0"/>
              </a:spcAft>
              <a:buClrTx/>
              <a:buSzTx/>
              <a:buFontTx/>
              <a:buNone/>
              <a:tabLst/>
              <a:defRPr sz="600">
                <a:solidFill>
                  <a:schemeClr val="bg1"/>
                </a:solidFill>
                <a:latin typeface="+mn-lt"/>
              </a:defRPr>
            </a:lvl1p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33246246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10" Type="http://schemas.openxmlformats.org/officeDocument/2006/relationships/image" Target="../media/image2.png"/><Relationship Id="rId4" Type="http://schemas.openxmlformats.org/officeDocument/2006/relationships/slideLayout" Target="../slideLayouts/slideLayout16.xml"/><Relationship Id="rId9"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image" Target="../media/image2.png"/><Relationship Id="rId5" Type="http://schemas.openxmlformats.org/officeDocument/2006/relationships/slideLayout" Target="../slideLayouts/slideLayout24.xml"/><Relationship Id="rId10" Type="http://schemas.openxmlformats.org/officeDocument/2006/relationships/image" Target="../media/image1.png"/><Relationship Id="rId4" Type="http://schemas.openxmlformats.org/officeDocument/2006/relationships/slideLayout" Target="../slideLayouts/slideLayout23.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Red Bar"/>
          <p:cNvSpPr/>
          <p:nvPr/>
        </p:nvSpPr>
        <p:spPr>
          <a:xfrm>
            <a:off x="0" y="6747164"/>
            <a:ext cx="9144000" cy="152400"/>
          </a:xfrm>
          <a:prstGeom prst="rect">
            <a:avLst/>
          </a:prstGeom>
          <a:solidFill>
            <a:srgbClr val="C30C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30C20"/>
              </a:solidFill>
              <a:effectLst/>
              <a:uLnTx/>
              <a:uFillTx/>
              <a:latin typeface="Calibri"/>
              <a:ea typeface="+mn-ea"/>
              <a:cs typeface="+mn-cs"/>
            </a:endParaRPr>
          </a:p>
        </p:txBody>
      </p:sp>
      <p:sp>
        <p:nvSpPr>
          <p:cNvPr id="10" name="Copyright" descr="©McGraw-Hill Education&#10;"/>
          <p:cNvSpPr txBox="1">
            <a:spLocks/>
          </p:cNvSpPr>
          <p:nvPr/>
        </p:nvSpPr>
        <p:spPr>
          <a:xfrm>
            <a:off x="0" y="6705600"/>
            <a:ext cx="1371600" cy="15240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©McGraw-Hill Education.</a:t>
            </a:r>
          </a:p>
        </p:txBody>
      </p:sp>
    </p:spTree>
    <p:extLst>
      <p:ext uri="{BB962C8B-B14F-4D97-AF65-F5344CB8AC3E}">
        <p14:creationId xmlns:p14="http://schemas.microsoft.com/office/powerpoint/2010/main" val="484474248"/>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MH Logo" descr="Logo: McGraw-Hill Education"/>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762000" cy="762000"/>
          </a:xfrm>
          <a:prstGeom prst="rect">
            <a:avLst/>
          </a:prstGeom>
        </p:spPr>
      </p:pic>
      <p:sp>
        <p:nvSpPr>
          <p:cNvPr id="13" name="Red Bar"/>
          <p:cNvSpPr/>
          <p:nvPr/>
        </p:nvSpPr>
        <p:spPr>
          <a:xfrm>
            <a:off x="0" y="6248400"/>
            <a:ext cx="9144000" cy="503767"/>
          </a:xfrm>
          <a:prstGeom prst="rect">
            <a:avLst/>
          </a:prstGeom>
          <a:solidFill>
            <a:srgbClr val="C30C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30C20"/>
              </a:solidFill>
              <a:effectLst/>
              <a:uLnTx/>
              <a:uFillTx/>
              <a:latin typeface="Calibri"/>
              <a:ea typeface="+mn-ea"/>
              <a:cs typeface="+mn-cs"/>
            </a:endParaRPr>
          </a:p>
        </p:txBody>
      </p:sp>
      <p:pic>
        <p:nvPicPr>
          <p:cNvPr id="12" name="MH Tagline" descr="Tagline: Because learning changes everything.™"/>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3481" y="6351925"/>
            <a:ext cx="3223119" cy="272375"/>
          </a:xfrm>
          <a:prstGeom prst="rect">
            <a:avLst/>
          </a:prstGeom>
        </p:spPr>
      </p:pic>
      <p:sp>
        <p:nvSpPr>
          <p:cNvPr id="14" name="Copyright" descr="©McGraw-Hill Education. All rights reserved. Authorized only for instructor use in the classroom.  No reproduction or further distribution permitted without the prior written consent of McGraw-Hill Education.&#10;"/>
          <p:cNvSpPr txBox="1">
            <a:spLocks/>
          </p:cNvSpPr>
          <p:nvPr/>
        </p:nvSpPr>
        <p:spPr>
          <a:xfrm>
            <a:off x="0" y="6734025"/>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rgbClr val="6A6A6A"/>
                </a:solidFill>
                <a:effectLst/>
                <a:uLnTx/>
                <a:uFillTx/>
                <a:latin typeface="Calibri"/>
                <a:ea typeface="+mn-ea"/>
                <a:cs typeface="+mn-cs"/>
              </a:rPr>
              <a:t>©McGraw-Hill Education. All rights reserved. Authorized only for instructor use in the classroom.  No reproduction or further distribution permitted without the prior written consent of McGraw-Hill Education.</a:t>
            </a:r>
          </a:p>
        </p:txBody>
      </p:sp>
    </p:spTree>
    <p:extLst>
      <p:ext uri="{BB962C8B-B14F-4D97-AF65-F5344CB8AC3E}">
        <p14:creationId xmlns:p14="http://schemas.microsoft.com/office/powerpoint/2010/main" val="1040816922"/>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0" marR="0" indent="0" algn="r" defTabSz="914400" rtl="0" eaLnBrk="1" fontAlgn="auto" latinLnBrk="0" hangingPunct="1">
        <a:lnSpc>
          <a:spcPct val="100000"/>
        </a:lnSpc>
        <a:spcBef>
          <a:spcPts val="0"/>
        </a:spcBef>
        <a:spcAft>
          <a:spcPts val="0"/>
        </a:spcAft>
        <a:buClrTx/>
        <a:buSzTx/>
        <a:buFontTx/>
        <a:buNone/>
        <a:tabLst/>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MH Logo" descr="Logo: McGraw-Hill Education"/>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762000" cy="762000"/>
          </a:xfrm>
          <a:prstGeom prst="rect">
            <a:avLst/>
          </a:prstGeom>
        </p:spPr>
      </p:pic>
      <p:sp>
        <p:nvSpPr>
          <p:cNvPr id="13" name="Red Bar"/>
          <p:cNvSpPr/>
          <p:nvPr/>
        </p:nvSpPr>
        <p:spPr>
          <a:xfrm>
            <a:off x="0" y="6248400"/>
            <a:ext cx="9144000" cy="503767"/>
          </a:xfrm>
          <a:prstGeom prst="rect">
            <a:avLst/>
          </a:prstGeom>
          <a:solidFill>
            <a:srgbClr val="C30C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30C20"/>
              </a:solidFill>
              <a:effectLst/>
              <a:uLnTx/>
              <a:uFillTx/>
              <a:latin typeface="Calibri"/>
              <a:ea typeface="+mn-ea"/>
              <a:cs typeface="+mn-cs"/>
            </a:endParaRPr>
          </a:p>
        </p:txBody>
      </p:sp>
      <p:pic>
        <p:nvPicPr>
          <p:cNvPr id="12" name="MH Tagline" descr="Tagline: Because learning changes everything.™"/>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3481" y="6351925"/>
            <a:ext cx="3223119" cy="272375"/>
          </a:xfrm>
          <a:prstGeom prst="rect">
            <a:avLst/>
          </a:prstGeom>
        </p:spPr>
      </p:pic>
      <p:sp>
        <p:nvSpPr>
          <p:cNvPr id="14" name="Copyright" descr="©McGraw-Hill Education. All rights reserved. Authorized only for instructor use in the classroom.  No reproduction or further distribution permitted without the prior written consent of McGraw-Hill Education.&#10;"/>
          <p:cNvSpPr txBox="1">
            <a:spLocks/>
          </p:cNvSpPr>
          <p:nvPr/>
        </p:nvSpPr>
        <p:spPr>
          <a:xfrm>
            <a:off x="0" y="6734025"/>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rgbClr val="6A6A6A"/>
                </a:solidFill>
                <a:effectLst/>
                <a:uLnTx/>
                <a:uFillTx/>
                <a:latin typeface="Calibri"/>
                <a:ea typeface="+mn-ea"/>
                <a:cs typeface="+mn-cs"/>
              </a:rPr>
              <a:t>©McGraw-Hill Education. All rights reserved. Authorized only for instructor use in the classroom.  No reproduction or further distribution permitted without the prior written consent of McGraw-Hill Education.</a:t>
            </a:r>
          </a:p>
        </p:txBody>
      </p:sp>
    </p:spTree>
    <p:extLst>
      <p:ext uri="{BB962C8B-B14F-4D97-AF65-F5344CB8AC3E}">
        <p14:creationId xmlns:p14="http://schemas.microsoft.com/office/powerpoint/2010/main" val="3393602844"/>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0" marR="0" indent="0" algn="r" defTabSz="914400" rtl="0" eaLnBrk="1" fontAlgn="auto" latinLnBrk="0" hangingPunct="1">
        <a:lnSpc>
          <a:spcPct val="100000"/>
        </a:lnSpc>
        <a:spcBef>
          <a:spcPts val="0"/>
        </a:spcBef>
        <a:spcAft>
          <a:spcPts val="0"/>
        </a:spcAft>
        <a:buClrTx/>
        <a:buSzTx/>
        <a:buFontTx/>
        <a:buNone/>
        <a:tabLst/>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DBBE07F-773E-4146-B657-01CDEE76B0B6}"/>
              </a:ext>
            </a:extLst>
          </p:cNvPr>
          <p:cNvSpPr>
            <a:spLocks noGrp="1"/>
          </p:cNvSpPr>
          <p:nvPr>
            <p:ph type="ctrTitle"/>
          </p:nvPr>
        </p:nvSpPr>
        <p:spPr>
          <a:xfrm>
            <a:off x="303367" y="2341266"/>
            <a:ext cx="3639850" cy="1470880"/>
          </a:xfrm>
        </p:spPr>
        <p:txBody>
          <a:bodyPr/>
          <a:lstStyle/>
          <a:p>
            <a:r>
              <a:rPr lang="en-US" sz="2800" b="1" dirty="0">
                <a:latin typeface="Arial" panose="020B0604020202020204" pitchFamily="34" charset="0"/>
                <a:cs typeface="Arial" panose="020B0604020202020204" pitchFamily="34" charset="0"/>
              </a:rPr>
              <a:t>Guidelines for the Development of the Business Plan</a:t>
            </a:r>
            <a:endParaRPr lang="en-US" dirty="0"/>
          </a:p>
        </p:txBody>
      </p:sp>
      <p:sp>
        <p:nvSpPr>
          <p:cNvPr id="3" name="Text Placeholder 2">
            <a:extLst>
              <a:ext uri="{FF2B5EF4-FFF2-40B4-BE49-F238E27FC236}">
                <a16:creationId xmlns:a16="http://schemas.microsoft.com/office/drawing/2014/main" id="{C650145E-1F20-47C7-8AE6-48E7A19474A8}"/>
              </a:ext>
            </a:extLst>
          </p:cNvPr>
          <p:cNvSpPr>
            <a:spLocks noGrp="1"/>
          </p:cNvSpPr>
          <p:nvPr>
            <p:ph type="body" sz="quarter" idx="10"/>
          </p:nvPr>
        </p:nvSpPr>
        <p:spPr>
          <a:xfrm>
            <a:off x="303367" y="3979531"/>
            <a:ext cx="3639850" cy="685800"/>
          </a:xfrm>
        </p:spPr>
        <p:txBody>
          <a:bodyPr/>
          <a:lstStyle/>
          <a:p>
            <a:pPr algn="ctr"/>
            <a:r>
              <a:rPr lang="en-US" sz="3200" b="1" i="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Appendix A</a:t>
            </a:r>
            <a:endParaRPr lang="en-US" sz="3200" dirty="0">
              <a:effectLst>
                <a:outerShdw blurRad="38100" dist="38100" dir="2700000" algn="tl">
                  <a:srgbClr val="000000">
                    <a:alpha val="43137"/>
                  </a:srgbClr>
                </a:outerShdw>
              </a:effectLst>
            </a:endParaRPr>
          </a:p>
        </p:txBody>
      </p:sp>
      <p:pic>
        <p:nvPicPr>
          <p:cNvPr id="2" name="Picture 1" descr="Book Cover: Business Foundations, A Changing World twelfth edition by O.C. Ferrell, Geoffrey Hirt, and Linda Ferrell.">
            <a:extLst>
              <a:ext uri="{FF2B5EF4-FFF2-40B4-BE49-F238E27FC236}">
                <a16:creationId xmlns:a16="http://schemas.microsoft.com/office/drawing/2014/main" id="{4FA2E29A-1C5B-4BE9-BEEB-C9A99531EAC0}"/>
              </a:ext>
            </a:extLst>
          </p:cNvPr>
          <p:cNvPicPr>
            <a:picLocks noChangeAspect="1"/>
          </p:cNvPicPr>
          <p:nvPr/>
        </p:nvPicPr>
        <p:blipFill>
          <a:blip r:embed="rId3"/>
          <a:stretch>
            <a:fillRect/>
          </a:stretch>
        </p:blipFill>
        <p:spPr>
          <a:xfrm>
            <a:off x="4284645" y="199357"/>
            <a:ext cx="4693134" cy="5913456"/>
          </a:xfrm>
          <a:prstGeom prst="rect">
            <a:avLst/>
          </a:prstGeom>
        </p:spPr>
      </p:pic>
      <p:sp>
        <p:nvSpPr>
          <p:cNvPr id="6" name="Text Placeholder 5">
            <a:extLst>
              <a:ext uri="{FF2B5EF4-FFF2-40B4-BE49-F238E27FC236}">
                <a16:creationId xmlns:a16="http://schemas.microsoft.com/office/drawing/2014/main" id="{6C512EEF-C4E9-49B1-9A4E-A2F26D28E9C2}"/>
              </a:ext>
            </a:extLst>
          </p:cNvPr>
          <p:cNvSpPr>
            <a:spLocks noGrp="1"/>
          </p:cNvSpPr>
          <p:nvPr>
            <p:ph type="body" sz="quarter" idx="11"/>
          </p:nvPr>
        </p:nvSpPr>
        <p:spPr/>
        <p:txBody>
          <a:bodyPr/>
          <a:lstStyle/>
          <a:p>
            <a:r>
              <a:rPr lang="en-US" sz="800" dirty="0"/>
              <a:t>©Steve Allen/ Getty Images</a:t>
            </a:r>
          </a:p>
        </p:txBody>
      </p:sp>
      <p:sp>
        <p:nvSpPr>
          <p:cNvPr id="5" name="TextBox 4">
            <a:extLst>
              <a:ext uri="{FF2B5EF4-FFF2-40B4-BE49-F238E27FC236}">
                <a16:creationId xmlns:a16="http://schemas.microsoft.com/office/drawing/2014/main" id="{3EA03B7A-2D25-4568-9921-EB08D351535A}"/>
              </a:ext>
            </a:extLst>
          </p:cNvPr>
          <p:cNvSpPr txBox="1"/>
          <p:nvPr/>
        </p:nvSpPr>
        <p:spPr>
          <a:xfrm>
            <a:off x="0" y="6700839"/>
            <a:ext cx="9144000" cy="182880"/>
          </a:xfrm>
          <a:prstGeom prst="rect">
            <a:avLst/>
          </a:prstGeom>
          <a:solidFill>
            <a:schemeClr val="bg1"/>
          </a:solidFill>
        </p:spPr>
        <p:txBody>
          <a:bodyPr wrap="square" rtlCol="0">
            <a:spAutoFit/>
          </a:bodyPr>
          <a:lstStyle/>
          <a:p>
            <a:r>
              <a:rPr lang="en-US" sz="800" dirty="0"/>
              <a:t>©McGraw-Hill Education. All rights reserved. Authorized only for instructor use in the classroom. No reproduction or further distribution permitted without the prior written consent of McGraw-Hill Education.</a:t>
            </a:r>
          </a:p>
        </p:txBody>
      </p:sp>
    </p:spTree>
    <p:extLst>
      <p:ext uri="{BB962C8B-B14F-4D97-AF65-F5344CB8AC3E}">
        <p14:creationId xmlns:p14="http://schemas.microsoft.com/office/powerpoint/2010/main" val="643024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1076-D18B-42E1-A4BA-D238ABBA5D4C}"/>
              </a:ext>
            </a:extLst>
          </p:cNvPr>
          <p:cNvSpPr>
            <a:spLocks noGrp="1"/>
          </p:cNvSpPr>
          <p:nvPr>
            <p:ph type="title"/>
          </p:nvPr>
        </p:nvSpPr>
        <p:spPr/>
        <p:txBody>
          <a:bodyPr>
            <a:normAutofit/>
          </a:bodyPr>
          <a:lstStyle/>
          <a:p>
            <a:r>
              <a:rPr lang="en-US" sz="2800" dirty="0"/>
              <a:t>Phase 1: Development of the Business Proposal</a:t>
            </a:r>
          </a:p>
        </p:txBody>
      </p:sp>
      <p:sp>
        <p:nvSpPr>
          <p:cNvPr id="3" name="Content Placeholder 2">
            <a:extLst>
              <a:ext uri="{FF2B5EF4-FFF2-40B4-BE49-F238E27FC236}">
                <a16:creationId xmlns:a16="http://schemas.microsoft.com/office/drawing/2014/main" id="{D3BD9E46-965E-48AA-AFA9-9574A06E867A}"/>
              </a:ext>
            </a:extLst>
          </p:cNvPr>
          <p:cNvSpPr>
            <a:spLocks noGrp="1"/>
          </p:cNvSpPr>
          <p:nvPr>
            <p:ph idx="1"/>
          </p:nvPr>
        </p:nvSpPr>
        <p:spPr/>
        <p:txBody>
          <a:bodyPr>
            <a:normAutofit fontScale="92500" lnSpcReduction="10000"/>
          </a:bodyPr>
          <a:lstStyle/>
          <a:p>
            <a:r>
              <a:rPr lang="en-US" sz="3000" dirty="0"/>
              <a:t>The business proposal consists of the following:</a:t>
            </a:r>
          </a:p>
          <a:p>
            <a:r>
              <a:rPr lang="en-US" sz="2600" dirty="0"/>
              <a:t>Business Description</a:t>
            </a:r>
          </a:p>
          <a:p>
            <a:pPr lvl="1"/>
            <a:r>
              <a:rPr lang="en-US" sz="2200" dirty="0"/>
              <a:t>Overview of the good/service/business you will be starting</a:t>
            </a:r>
          </a:p>
          <a:p>
            <a:pPr lvl="1"/>
            <a:r>
              <a:rPr lang="en-US" sz="2200" dirty="0"/>
              <a:t>Development of mission and rationale statements</a:t>
            </a:r>
          </a:p>
          <a:p>
            <a:r>
              <a:rPr lang="en-US" sz="2600" dirty="0"/>
              <a:t>Brief Marketing Plan</a:t>
            </a:r>
          </a:p>
          <a:p>
            <a:pPr lvl="1"/>
            <a:r>
              <a:rPr lang="en-US" sz="2200" dirty="0"/>
              <a:t>Description of business/product</a:t>
            </a:r>
          </a:p>
          <a:p>
            <a:pPr lvl="1"/>
            <a:r>
              <a:rPr lang="en-US" sz="2200" dirty="0"/>
              <a:t>Identify target market and strategy</a:t>
            </a:r>
          </a:p>
          <a:p>
            <a:pPr lvl="1"/>
            <a:r>
              <a:rPr lang="en-US" sz="2200" dirty="0"/>
              <a:t>Promotion and pricing strategies</a:t>
            </a:r>
          </a:p>
          <a:p>
            <a:pPr lvl="1"/>
            <a:r>
              <a:rPr lang="en-US" sz="2200" dirty="0"/>
              <a:t>Name the business</a:t>
            </a:r>
          </a:p>
          <a:p>
            <a:r>
              <a:rPr lang="en-US" sz="2600" dirty="0"/>
              <a:t>Competitive Analysis</a:t>
            </a:r>
          </a:p>
          <a:p>
            <a:pPr lvl="1"/>
            <a:r>
              <a:rPr lang="en-US" sz="2200" dirty="0"/>
              <a:t>Identify the competition</a:t>
            </a:r>
          </a:p>
          <a:p>
            <a:pPr lvl="1"/>
            <a:r>
              <a:rPr lang="en-US" sz="2200" dirty="0"/>
              <a:t>Why will the business be successful?</a:t>
            </a:r>
          </a:p>
        </p:txBody>
      </p:sp>
      <p:sp>
        <p:nvSpPr>
          <p:cNvPr id="4" name="Text Placeholder 3">
            <a:extLst>
              <a:ext uri="{FF2B5EF4-FFF2-40B4-BE49-F238E27FC236}">
                <a16:creationId xmlns:a16="http://schemas.microsoft.com/office/drawing/2014/main" id="{DF7B6654-CC0D-4C32-B852-9799197784E7}"/>
              </a:ext>
            </a:extLst>
          </p:cNvPr>
          <p:cNvSpPr>
            <a:spLocks noGrp="1"/>
          </p:cNvSpPr>
          <p:nvPr>
            <p:ph type="body" sz="quarter" idx="16"/>
          </p:nvPr>
        </p:nvSpPr>
        <p:spPr/>
        <p:txBody>
          <a:bodyPr/>
          <a:lstStyle/>
          <a:p>
            <a:endParaRPr lang="en-US" dirty="0"/>
          </a:p>
        </p:txBody>
      </p:sp>
      <p:sp>
        <p:nvSpPr>
          <p:cNvPr id="5" name="Text Placeholder 4">
            <a:extLst>
              <a:ext uri="{FF2B5EF4-FFF2-40B4-BE49-F238E27FC236}">
                <a16:creationId xmlns:a16="http://schemas.microsoft.com/office/drawing/2014/main" id="{B536BBFD-1D24-48F8-B438-449321E3B68C}"/>
              </a:ext>
            </a:extLst>
          </p:cNvPr>
          <p:cNvSpPr>
            <a:spLocks noGrp="1"/>
          </p:cNvSpPr>
          <p:nvPr>
            <p:ph type="body" sz="quarter" idx="11"/>
          </p:nvPr>
        </p:nvSpPr>
        <p:spPr/>
        <p:txBody>
          <a:bodyPr/>
          <a:lstStyle/>
          <a:p>
            <a:endParaRPr lang="en-US" dirty="0"/>
          </a:p>
        </p:txBody>
      </p:sp>
    </p:spTree>
    <p:extLst>
      <p:ext uri="{BB962C8B-B14F-4D97-AF65-F5344CB8AC3E}">
        <p14:creationId xmlns:p14="http://schemas.microsoft.com/office/powerpoint/2010/main" val="6676961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1076-D18B-42E1-A4BA-D238ABBA5D4C}"/>
              </a:ext>
            </a:extLst>
          </p:cNvPr>
          <p:cNvSpPr>
            <a:spLocks noGrp="1"/>
          </p:cNvSpPr>
          <p:nvPr>
            <p:ph type="title"/>
          </p:nvPr>
        </p:nvSpPr>
        <p:spPr/>
        <p:txBody>
          <a:bodyPr>
            <a:normAutofit fontScale="90000"/>
          </a:bodyPr>
          <a:lstStyle/>
          <a:p>
            <a:r>
              <a:rPr lang="en-US" dirty="0"/>
              <a:t>Phase 2: Final Written Business Plan </a:t>
            </a:r>
            <a:r>
              <a:rPr lang="en-US" sz="1600" b="0" dirty="0"/>
              <a:t>1</a:t>
            </a:r>
            <a:endParaRPr lang="en-US" dirty="0"/>
          </a:p>
        </p:txBody>
      </p:sp>
      <p:sp>
        <p:nvSpPr>
          <p:cNvPr id="3" name="Content Placeholder 2">
            <a:extLst>
              <a:ext uri="{FF2B5EF4-FFF2-40B4-BE49-F238E27FC236}">
                <a16:creationId xmlns:a16="http://schemas.microsoft.com/office/drawing/2014/main" id="{D3BD9E46-965E-48AA-AFA9-9574A06E867A}"/>
              </a:ext>
            </a:extLst>
          </p:cNvPr>
          <p:cNvSpPr>
            <a:spLocks noGrp="1"/>
          </p:cNvSpPr>
          <p:nvPr>
            <p:ph idx="1"/>
          </p:nvPr>
        </p:nvSpPr>
        <p:spPr/>
        <p:txBody>
          <a:bodyPr>
            <a:normAutofit/>
          </a:bodyPr>
          <a:lstStyle/>
          <a:p>
            <a:r>
              <a:rPr lang="en-US" dirty="0"/>
              <a:t>Executive Summary</a:t>
            </a:r>
          </a:p>
          <a:p>
            <a:pPr lvl="1"/>
            <a:r>
              <a:rPr lang="en-US" dirty="0"/>
              <a:t>Appears first, but written last</a:t>
            </a:r>
          </a:p>
          <a:p>
            <a:r>
              <a:rPr lang="en-US" dirty="0"/>
              <a:t>Business Description</a:t>
            </a:r>
          </a:p>
          <a:p>
            <a:pPr lvl="1"/>
            <a:r>
              <a:rPr lang="en-US" dirty="0"/>
              <a:t>More detailed description of business</a:t>
            </a:r>
          </a:p>
          <a:p>
            <a:pPr lvl="1"/>
            <a:r>
              <a:rPr lang="en-US" dirty="0"/>
              <a:t>Identify the form of the organization</a:t>
            </a:r>
          </a:p>
          <a:p>
            <a:r>
              <a:rPr lang="en-US" dirty="0"/>
              <a:t>Industry and Market Analysis</a:t>
            </a:r>
          </a:p>
          <a:p>
            <a:pPr lvl="1"/>
            <a:r>
              <a:rPr lang="en-US" dirty="0"/>
              <a:t>Analysis of the industry</a:t>
            </a:r>
          </a:p>
          <a:p>
            <a:pPr lvl="1"/>
            <a:r>
              <a:rPr lang="en-US" dirty="0"/>
              <a:t>Identify uncontrollable variables</a:t>
            </a:r>
          </a:p>
          <a:p>
            <a:pPr lvl="1"/>
            <a:r>
              <a:rPr lang="en-US" dirty="0"/>
              <a:t>Estimate of the proposed size of the market</a:t>
            </a:r>
          </a:p>
        </p:txBody>
      </p:sp>
      <p:sp>
        <p:nvSpPr>
          <p:cNvPr id="4" name="Text Placeholder 3">
            <a:extLst>
              <a:ext uri="{FF2B5EF4-FFF2-40B4-BE49-F238E27FC236}">
                <a16:creationId xmlns:a16="http://schemas.microsoft.com/office/drawing/2014/main" id="{DF7B6654-CC0D-4C32-B852-9799197784E7}"/>
              </a:ext>
            </a:extLst>
          </p:cNvPr>
          <p:cNvSpPr>
            <a:spLocks noGrp="1"/>
          </p:cNvSpPr>
          <p:nvPr>
            <p:ph type="body" sz="quarter" idx="16"/>
          </p:nvPr>
        </p:nvSpPr>
        <p:spPr/>
        <p:txBody>
          <a:bodyPr/>
          <a:lstStyle/>
          <a:p>
            <a:endParaRPr lang="en-US" dirty="0"/>
          </a:p>
        </p:txBody>
      </p:sp>
      <p:sp>
        <p:nvSpPr>
          <p:cNvPr id="5" name="Text Placeholder 4">
            <a:extLst>
              <a:ext uri="{FF2B5EF4-FFF2-40B4-BE49-F238E27FC236}">
                <a16:creationId xmlns:a16="http://schemas.microsoft.com/office/drawing/2014/main" id="{B536BBFD-1D24-48F8-B438-449321E3B68C}"/>
              </a:ext>
            </a:extLst>
          </p:cNvPr>
          <p:cNvSpPr>
            <a:spLocks noGrp="1"/>
          </p:cNvSpPr>
          <p:nvPr>
            <p:ph type="body" sz="quarter" idx="11"/>
          </p:nvPr>
        </p:nvSpPr>
        <p:spPr/>
        <p:txBody>
          <a:bodyPr/>
          <a:lstStyle/>
          <a:p>
            <a:endParaRPr lang="en-US" dirty="0"/>
          </a:p>
        </p:txBody>
      </p:sp>
    </p:spTree>
    <p:extLst>
      <p:ext uri="{BB962C8B-B14F-4D97-AF65-F5344CB8AC3E}">
        <p14:creationId xmlns:p14="http://schemas.microsoft.com/office/powerpoint/2010/main" val="8299411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1076-D18B-42E1-A4BA-D238ABBA5D4C}"/>
              </a:ext>
            </a:extLst>
          </p:cNvPr>
          <p:cNvSpPr>
            <a:spLocks noGrp="1"/>
          </p:cNvSpPr>
          <p:nvPr>
            <p:ph type="title"/>
          </p:nvPr>
        </p:nvSpPr>
        <p:spPr/>
        <p:txBody>
          <a:bodyPr>
            <a:normAutofit/>
          </a:bodyPr>
          <a:lstStyle/>
          <a:p>
            <a:r>
              <a:rPr lang="en-US" sz="3200" dirty="0"/>
              <a:t>Phase 2: Final Written Business Plan </a:t>
            </a:r>
            <a:r>
              <a:rPr lang="en-US" sz="1600" b="0" dirty="0"/>
              <a:t>2</a:t>
            </a:r>
            <a:endParaRPr lang="en-US" dirty="0"/>
          </a:p>
        </p:txBody>
      </p:sp>
      <p:sp>
        <p:nvSpPr>
          <p:cNvPr id="3" name="Content Placeholder 2">
            <a:extLst>
              <a:ext uri="{FF2B5EF4-FFF2-40B4-BE49-F238E27FC236}">
                <a16:creationId xmlns:a16="http://schemas.microsoft.com/office/drawing/2014/main" id="{D3BD9E46-965E-48AA-AFA9-9574A06E867A}"/>
              </a:ext>
            </a:extLst>
          </p:cNvPr>
          <p:cNvSpPr>
            <a:spLocks noGrp="1"/>
          </p:cNvSpPr>
          <p:nvPr>
            <p:ph idx="1"/>
          </p:nvPr>
        </p:nvSpPr>
        <p:spPr/>
        <p:txBody>
          <a:bodyPr>
            <a:normAutofit lnSpcReduction="10000"/>
          </a:bodyPr>
          <a:lstStyle/>
          <a:p>
            <a:r>
              <a:rPr lang="en-US" dirty="0"/>
              <a:t>Competitive Analysis</a:t>
            </a:r>
          </a:p>
          <a:p>
            <a:pPr lvl="1"/>
            <a:r>
              <a:rPr lang="en-US" dirty="0"/>
              <a:t>List primary and secondary competitors and the competitive advantage of each</a:t>
            </a:r>
          </a:p>
          <a:p>
            <a:r>
              <a:rPr lang="en-US" dirty="0"/>
              <a:t>Marketing Strategy</a:t>
            </a:r>
          </a:p>
          <a:p>
            <a:pPr lvl="1"/>
            <a:r>
              <a:rPr lang="en-US" dirty="0"/>
              <a:t>Develop target market specifics</a:t>
            </a:r>
          </a:p>
          <a:p>
            <a:pPr lvl="1"/>
            <a:r>
              <a:rPr lang="en-US" dirty="0"/>
              <a:t>Decisions on the marketing mix variables (better known as the 4Ps)</a:t>
            </a:r>
          </a:p>
          <a:p>
            <a:r>
              <a:rPr lang="en-US" dirty="0"/>
              <a:t>Operational Issues</a:t>
            </a:r>
          </a:p>
          <a:p>
            <a:pPr lvl="1"/>
            <a:r>
              <a:rPr lang="en-US" dirty="0"/>
              <a:t>How will product be made?</a:t>
            </a:r>
          </a:p>
          <a:p>
            <a:pPr lvl="1"/>
            <a:r>
              <a:rPr lang="en-US" dirty="0"/>
              <a:t>Location and facility decisions</a:t>
            </a:r>
          </a:p>
          <a:p>
            <a:pPr lvl="1"/>
            <a:r>
              <a:rPr lang="en-US" dirty="0"/>
              <a:t>Operations requirements</a:t>
            </a:r>
          </a:p>
        </p:txBody>
      </p:sp>
      <p:sp>
        <p:nvSpPr>
          <p:cNvPr id="4" name="Text Placeholder 3">
            <a:extLst>
              <a:ext uri="{FF2B5EF4-FFF2-40B4-BE49-F238E27FC236}">
                <a16:creationId xmlns:a16="http://schemas.microsoft.com/office/drawing/2014/main" id="{DF7B6654-CC0D-4C32-B852-9799197784E7}"/>
              </a:ext>
            </a:extLst>
          </p:cNvPr>
          <p:cNvSpPr>
            <a:spLocks noGrp="1"/>
          </p:cNvSpPr>
          <p:nvPr>
            <p:ph type="body" sz="quarter" idx="16"/>
          </p:nvPr>
        </p:nvSpPr>
        <p:spPr/>
        <p:txBody>
          <a:bodyPr/>
          <a:lstStyle/>
          <a:p>
            <a:endParaRPr lang="en-US" dirty="0"/>
          </a:p>
        </p:txBody>
      </p:sp>
      <p:sp>
        <p:nvSpPr>
          <p:cNvPr id="5" name="Text Placeholder 4">
            <a:extLst>
              <a:ext uri="{FF2B5EF4-FFF2-40B4-BE49-F238E27FC236}">
                <a16:creationId xmlns:a16="http://schemas.microsoft.com/office/drawing/2014/main" id="{B536BBFD-1D24-48F8-B438-449321E3B68C}"/>
              </a:ext>
            </a:extLst>
          </p:cNvPr>
          <p:cNvSpPr>
            <a:spLocks noGrp="1"/>
          </p:cNvSpPr>
          <p:nvPr>
            <p:ph type="body" sz="quarter" idx="11"/>
          </p:nvPr>
        </p:nvSpPr>
        <p:spPr/>
        <p:txBody>
          <a:bodyPr/>
          <a:lstStyle/>
          <a:p>
            <a:endParaRPr lang="en-US" dirty="0"/>
          </a:p>
        </p:txBody>
      </p:sp>
    </p:spTree>
    <p:extLst>
      <p:ext uri="{BB962C8B-B14F-4D97-AF65-F5344CB8AC3E}">
        <p14:creationId xmlns:p14="http://schemas.microsoft.com/office/powerpoint/2010/main" val="3160112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1076-D18B-42E1-A4BA-D238ABBA5D4C}"/>
              </a:ext>
            </a:extLst>
          </p:cNvPr>
          <p:cNvSpPr>
            <a:spLocks noGrp="1"/>
          </p:cNvSpPr>
          <p:nvPr>
            <p:ph type="title"/>
          </p:nvPr>
        </p:nvSpPr>
        <p:spPr/>
        <p:txBody>
          <a:bodyPr>
            <a:normAutofit/>
          </a:bodyPr>
          <a:lstStyle/>
          <a:p>
            <a:r>
              <a:rPr lang="en-US" sz="3200" dirty="0"/>
              <a:t>Phase 2: Final Written Business Plan </a:t>
            </a:r>
            <a:r>
              <a:rPr lang="en-US" sz="1600" b="0" dirty="0"/>
              <a:t>3</a:t>
            </a:r>
            <a:endParaRPr lang="en-US" dirty="0"/>
          </a:p>
        </p:txBody>
      </p:sp>
      <p:sp>
        <p:nvSpPr>
          <p:cNvPr id="3" name="Content Placeholder 2">
            <a:extLst>
              <a:ext uri="{FF2B5EF4-FFF2-40B4-BE49-F238E27FC236}">
                <a16:creationId xmlns:a16="http://schemas.microsoft.com/office/drawing/2014/main" id="{D3BD9E46-965E-48AA-AFA9-9574A06E867A}"/>
              </a:ext>
            </a:extLst>
          </p:cNvPr>
          <p:cNvSpPr>
            <a:spLocks noGrp="1"/>
          </p:cNvSpPr>
          <p:nvPr>
            <p:ph idx="1"/>
          </p:nvPr>
        </p:nvSpPr>
        <p:spPr/>
        <p:txBody>
          <a:bodyPr>
            <a:normAutofit/>
          </a:bodyPr>
          <a:lstStyle/>
          <a:p>
            <a:r>
              <a:rPr lang="en-US" dirty="0"/>
              <a:t>Human Resources Requirement</a:t>
            </a:r>
          </a:p>
          <a:p>
            <a:pPr lvl="1"/>
            <a:r>
              <a:rPr lang="en-US" dirty="0"/>
              <a:t>Number and description of personnel needed</a:t>
            </a:r>
          </a:p>
          <a:p>
            <a:r>
              <a:rPr lang="en-US" dirty="0"/>
              <a:t>Financial Projections</a:t>
            </a:r>
          </a:p>
          <a:p>
            <a:pPr lvl="1"/>
            <a:r>
              <a:rPr lang="en-US" dirty="0"/>
              <a:t>Statement of cash flows</a:t>
            </a:r>
          </a:p>
          <a:p>
            <a:pPr lvl="1"/>
            <a:r>
              <a:rPr lang="en-US" dirty="0"/>
              <a:t>Breakeven analysis</a:t>
            </a:r>
          </a:p>
          <a:p>
            <a:r>
              <a:rPr lang="en-US" dirty="0"/>
              <a:t>Appendixes</a:t>
            </a:r>
          </a:p>
        </p:txBody>
      </p:sp>
      <p:sp>
        <p:nvSpPr>
          <p:cNvPr id="4" name="Text Placeholder 3">
            <a:extLst>
              <a:ext uri="{FF2B5EF4-FFF2-40B4-BE49-F238E27FC236}">
                <a16:creationId xmlns:a16="http://schemas.microsoft.com/office/drawing/2014/main" id="{DF7B6654-CC0D-4C32-B852-9799197784E7}"/>
              </a:ext>
            </a:extLst>
          </p:cNvPr>
          <p:cNvSpPr>
            <a:spLocks noGrp="1"/>
          </p:cNvSpPr>
          <p:nvPr>
            <p:ph type="body" sz="quarter" idx="16"/>
          </p:nvPr>
        </p:nvSpPr>
        <p:spPr/>
        <p:txBody>
          <a:bodyPr/>
          <a:lstStyle/>
          <a:p>
            <a:endParaRPr lang="en-US" dirty="0"/>
          </a:p>
        </p:txBody>
      </p:sp>
      <p:sp>
        <p:nvSpPr>
          <p:cNvPr id="5" name="Text Placeholder 4">
            <a:extLst>
              <a:ext uri="{FF2B5EF4-FFF2-40B4-BE49-F238E27FC236}">
                <a16:creationId xmlns:a16="http://schemas.microsoft.com/office/drawing/2014/main" id="{B536BBFD-1D24-48F8-B438-449321E3B68C}"/>
              </a:ext>
            </a:extLst>
          </p:cNvPr>
          <p:cNvSpPr>
            <a:spLocks noGrp="1"/>
          </p:cNvSpPr>
          <p:nvPr>
            <p:ph type="body" sz="quarter" idx="11"/>
          </p:nvPr>
        </p:nvSpPr>
        <p:spPr/>
        <p:txBody>
          <a:bodyPr/>
          <a:lstStyle/>
          <a:p>
            <a:endParaRPr lang="en-US" dirty="0"/>
          </a:p>
        </p:txBody>
      </p:sp>
    </p:spTree>
    <p:extLst>
      <p:ext uri="{BB962C8B-B14F-4D97-AF65-F5344CB8AC3E}">
        <p14:creationId xmlns:p14="http://schemas.microsoft.com/office/powerpoint/2010/main" val="9427995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1076-D18B-42E1-A4BA-D238ABBA5D4C}"/>
              </a:ext>
            </a:extLst>
          </p:cNvPr>
          <p:cNvSpPr>
            <a:spLocks noGrp="1"/>
          </p:cNvSpPr>
          <p:nvPr>
            <p:ph type="title"/>
          </p:nvPr>
        </p:nvSpPr>
        <p:spPr/>
        <p:txBody>
          <a:bodyPr>
            <a:normAutofit/>
          </a:bodyPr>
          <a:lstStyle/>
          <a:p>
            <a:r>
              <a:rPr lang="en-US" sz="3200" dirty="0"/>
              <a:t>Phase 3: Oral Presentation</a:t>
            </a:r>
            <a:endParaRPr lang="en-US" dirty="0"/>
          </a:p>
        </p:txBody>
      </p:sp>
      <p:sp>
        <p:nvSpPr>
          <p:cNvPr id="3" name="Content Placeholder 2">
            <a:extLst>
              <a:ext uri="{FF2B5EF4-FFF2-40B4-BE49-F238E27FC236}">
                <a16:creationId xmlns:a16="http://schemas.microsoft.com/office/drawing/2014/main" id="{D3BD9E46-965E-48AA-AFA9-9574A06E867A}"/>
              </a:ext>
            </a:extLst>
          </p:cNvPr>
          <p:cNvSpPr>
            <a:spLocks noGrp="1"/>
          </p:cNvSpPr>
          <p:nvPr>
            <p:ph idx="1"/>
          </p:nvPr>
        </p:nvSpPr>
        <p:spPr/>
        <p:txBody>
          <a:bodyPr>
            <a:normAutofit/>
          </a:bodyPr>
          <a:lstStyle/>
          <a:p>
            <a:r>
              <a:rPr lang="en-US" dirty="0"/>
              <a:t>Specific separate guidelines on the oral presentation will be provided</a:t>
            </a:r>
          </a:p>
        </p:txBody>
      </p:sp>
      <p:sp>
        <p:nvSpPr>
          <p:cNvPr id="4" name="Text Placeholder 3">
            <a:extLst>
              <a:ext uri="{FF2B5EF4-FFF2-40B4-BE49-F238E27FC236}">
                <a16:creationId xmlns:a16="http://schemas.microsoft.com/office/drawing/2014/main" id="{DF7B6654-CC0D-4C32-B852-9799197784E7}"/>
              </a:ext>
            </a:extLst>
          </p:cNvPr>
          <p:cNvSpPr>
            <a:spLocks noGrp="1"/>
          </p:cNvSpPr>
          <p:nvPr>
            <p:ph type="body" sz="quarter" idx="16"/>
          </p:nvPr>
        </p:nvSpPr>
        <p:spPr/>
        <p:txBody>
          <a:bodyPr/>
          <a:lstStyle/>
          <a:p>
            <a:endParaRPr lang="en-US" dirty="0"/>
          </a:p>
        </p:txBody>
      </p:sp>
      <p:sp>
        <p:nvSpPr>
          <p:cNvPr id="5" name="Text Placeholder 4">
            <a:extLst>
              <a:ext uri="{FF2B5EF4-FFF2-40B4-BE49-F238E27FC236}">
                <a16:creationId xmlns:a16="http://schemas.microsoft.com/office/drawing/2014/main" id="{B536BBFD-1D24-48F8-B438-449321E3B68C}"/>
              </a:ext>
            </a:extLst>
          </p:cNvPr>
          <p:cNvSpPr>
            <a:spLocks noGrp="1"/>
          </p:cNvSpPr>
          <p:nvPr>
            <p:ph type="body" sz="quarter" idx="11"/>
          </p:nvPr>
        </p:nvSpPr>
        <p:spPr/>
        <p:txBody>
          <a:bodyPr/>
          <a:lstStyle/>
          <a:p>
            <a:endParaRPr lang="en-US" dirty="0"/>
          </a:p>
        </p:txBody>
      </p:sp>
    </p:spTree>
    <p:extLst>
      <p:ext uri="{BB962C8B-B14F-4D97-AF65-F5344CB8AC3E}">
        <p14:creationId xmlns:p14="http://schemas.microsoft.com/office/powerpoint/2010/main" val="3513489246"/>
      </p:ext>
    </p:extLst>
  </p:cSld>
  <p:clrMapOvr>
    <a:masterClrMapping/>
  </p:clrMapOvr>
</p:sld>
</file>

<file path=ppt/theme/theme1.xml><?xml version="1.0" encoding="utf-8"?>
<a:theme xmlns:a="http://schemas.openxmlformats.org/drawingml/2006/main" name="Red bar footer BODY/MAIN CONTENT">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FIRST, BREAK, LAST slides">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3_FIRST, BREAK, LAST slides">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7292</TotalTime>
  <Words>811</Words>
  <Application>Microsoft Office PowerPoint</Application>
  <PresentationFormat>On-screen Show (4:3)</PresentationFormat>
  <Paragraphs>70</Paragraphs>
  <Slides>6</Slides>
  <Notes>6</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6</vt:i4>
      </vt:variant>
    </vt:vector>
  </HeadingPairs>
  <TitlesOfParts>
    <vt:vector size="15" baseType="lpstr">
      <vt:lpstr>ＭＳ Ｐゴシック</vt:lpstr>
      <vt:lpstr>Arial</vt:lpstr>
      <vt:lpstr>ArumSans Bold</vt:lpstr>
      <vt:lpstr>ArumSans Regular</vt:lpstr>
      <vt:lpstr>Calibri</vt:lpstr>
      <vt:lpstr>Times New Roman</vt:lpstr>
      <vt:lpstr>Red bar footer BODY/MAIN CONTENT</vt:lpstr>
      <vt:lpstr>1_FIRST, BREAK, LAST slides</vt:lpstr>
      <vt:lpstr>3_FIRST, BREAK, LAST slides</vt:lpstr>
      <vt:lpstr>Guidelines for the Development of the Business Plan</vt:lpstr>
      <vt:lpstr>Phase 1: Development of the Business Proposal</vt:lpstr>
      <vt:lpstr>Phase 2: Final Written Business Plan 1</vt:lpstr>
      <vt:lpstr>Phase 2: Final Written Business Plan 2</vt:lpstr>
      <vt:lpstr>Phase 2: Final Written Business Plan 3</vt:lpstr>
      <vt:lpstr>Phase 3: Oral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Appendix A</dc:title>
  <dc:creator>Editors, Inc.</dc:creator>
  <cp:lastModifiedBy>Burmeister, Haley</cp:lastModifiedBy>
  <cp:revision>410</cp:revision>
  <dcterms:created xsi:type="dcterms:W3CDTF">2018-09-25T16:59:20Z</dcterms:created>
  <dcterms:modified xsi:type="dcterms:W3CDTF">2018-12-11T15:02:06Z</dcterms:modified>
</cp:coreProperties>
</file>